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slideLayouts/slideLayout5.xml" ContentType="application/vnd.openxmlformats-officedocument.presentationml.slideLayout+xml"/>
  <Override PartName="/ppt/theme/theme5.xml" ContentType="application/vnd.openxmlformats-officedocument.theme+xml"/>
  <Override PartName="/ppt/slideLayouts/slideLayout6.xml" ContentType="application/vnd.openxmlformats-officedocument.presentationml.slideLayout+xml"/>
  <Override PartName="/ppt/theme/theme6.xml" ContentType="application/vnd.openxmlformats-officedocument.theme+xml"/>
  <Override PartName="/ppt/slideLayouts/slideLayout7.xml" ContentType="application/vnd.openxmlformats-officedocument.presentationml.slideLayout+xml"/>
  <Override PartName="/ppt/theme/theme7.xml" ContentType="application/vnd.openxmlformats-officedocument.theme+xml"/>
  <Override PartName="/ppt/slideLayouts/slideLayout8.xml" ContentType="application/vnd.openxmlformats-officedocument.presentationml.slideLayout+xml"/>
  <Override PartName="/ppt/theme/theme8.xml" ContentType="application/vnd.openxmlformats-officedocument.theme+xml"/>
  <Override PartName="/ppt/slideLayouts/slideLayout9.xml" ContentType="application/vnd.openxmlformats-officedocument.presentationml.slideLayout+xml"/>
  <Override PartName="/ppt/theme/theme9.xml" ContentType="application/vnd.openxmlformats-officedocument.theme+xml"/>
  <Override PartName="/ppt/slideLayouts/slideLayout10.xml" ContentType="application/vnd.openxmlformats-officedocument.presentationml.slideLayout+xml"/>
  <Override PartName="/ppt/theme/theme10.xml" ContentType="application/vnd.openxmlformats-officedocument.theme+xml"/>
  <Override PartName="/ppt/slideLayouts/slideLayout11.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omments/comment1.xml" ContentType="application/vnd.openxmlformats-officedocument.presentationml.comments+xml"/>
  <Override PartName="/ppt/notesSlides/notesSlide32.xml" ContentType="application/vnd.openxmlformats-officedocument.presentationml.notesSlide+xml"/>
  <Override PartName="/ppt/comments/comment2.xml" ContentType="application/vnd.openxmlformats-officedocument.presentationml.comments+xml"/>
  <Override PartName="/ppt/notesSlides/notesSlide33.xml" ContentType="application/vnd.openxmlformats-officedocument.presentationml.notesSlide+xml"/>
  <Override PartName="/ppt/comments/comment3.xml" ContentType="application/vnd.openxmlformats-officedocument.presentationml.comments+xml"/>
  <Override PartName="/ppt/notesSlides/notesSlide34.xml" ContentType="application/vnd.openxmlformats-officedocument.presentationml.notesSlide+xml"/>
  <Override PartName="/ppt/comments/comment4.xml" ContentType="application/vnd.openxmlformats-officedocument.presentationml.comments+xml"/>
  <Override PartName="/ppt/notesSlides/notesSlide35.xml" ContentType="application/vnd.openxmlformats-officedocument.presentationml.notesSlide+xml"/>
  <Override PartName="/ppt/comments/comment5.xml" ContentType="application/vnd.openxmlformats-officedocument.presentationml.comments+xml"/>
  <Override PartName="/ppt/comments/comment6.xml" ContentType="application/vnd.openxmlformats-officedocument.presentationml.comments+xml"/>
  <Override PartName="/ppt/notesSlides/notesSlide36.xml" ContentType="application/vnd.openxmlformats-officedocument.presentationml.notesSlide+xml"/>
  <Override PartName="/ppt/comments/comment7.xml" ContentType="application/vnd.openxmlformats-officedocument.presentationml.comments+xml"/>
  <Override PartName="/ppt/notesSlides/notesSlide37.xml" ContentType="application/vnd.openxmlformats-officedocument.presentationml.notesSlide+xml"/>
  <Override PartName="/ppt/comments/comment8.xml" ContentType="application/vnd.openxmlformats-officedocument.presentationml.comments+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0" r:id="rId2"/>
    <p:sldMasterId id="2147483652" r:id="rId3"/>
    <p:sldMasterId id="2147483654" r:id="rId4"/>
    <p:sldMasterId id="2147483656" r:id="rId5"/>
    <p:sldMasterId id="2147483658" r:id="rId6"/>
    <p:sldMasterId id="2147483660" r:id="rId7"/>
    <p:sldMasterId id="2147483662" r:id="rId8"/>
    <p:sldMasterId id="2147483664" r:id="rId9"/>
    <p:sldMasterId id="2147483666" r:id="rId10"/>
    <p:sldMasterId id="2147483668" r:id="rId11"/>
  </p:sldMasterIdLst>
  <p:notesMasterIdLst>
    <p:notesMasterId r:id="rId124"/>
  </p:notesMasterIdLst>
  <p:sldIdLst>
    <p:sldId id="257" r:id="rId12"/>
    <p:sldId id="258" r:id="rId13"/>
    <p:sldId id="259" r:id="rId14"/>
    <p:sldId id="260" r:id="rId15"/>
    <p:sldId id="261" r:id="rId16"/>
    <p:sldId id="262" r:id="rId17"/>
    <p:sldId id="263" r:id="rId18"/>
    <p:sldId id="264" r:id="rId19"/>
    <p:sldId id="265" r:id="rId20"/>
    <p:sldId id="266" r:id="rId21"/>
    <p:sldId id="267" r:id="rId22"/>
    <p:sldId id="268" r:id="rId23"/>
    <p:sldId id="269" r:id="rId24"/>
    <p:sldId id="270" r:id="rId25"/>
    <p:sldId id="271" r:id="rId26"/>
    <p:sldId id="272" r:id="rId27"/>
    <p:sldId id="378" r:id="rId28"/>
    <p:sldId id="380" r:id="rId29"/>
    <p:sldId id="381" r:id="rId30"/>
    <p:sldId id="379" r:id="rId31"/>
    <p:sldId id="280" r:id="rId32"/>
    <p:sldId id="281" r:id="rId33"/>
    <p:sldId id="282" r:id="rId34"/>
    <p:sldId id="283" r:id="rId35"/>
    <p:sldId id="284" r:id="rId36"/>
    <p:sldId id="285" r:id="rId37"/>
    <p:sldId id="286"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7" r:id="rId67"/>
    <p:sldId id="316"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61" r:id="rId81"/>
    <p:sldId id="368" r:id="rId82"/>
    <p:sldId id="363" r:id="rId83"/>
    <p:sldId id="364" r:id="rId84"/>
    <p:sldId id="365" r:id="rId85"/>
    <p:sldId id="362" r:id="rId86"/>
    <p:sldId id="366" r:id="rId87"/>
    <p:sldId id="367" r:id="rId88"/>
    <p:sldId id="373" r:id="rId89"/>
    <p:sldId id="330" r:id="rId90"/>
    <p:sldId id="369" r:id="rId91"/>
    <p:sldId id="370" r:id="rId92"/>
    <p:sldId id="371" r:id="rId93"/>
    <p:sldId id="372" r:id="rId94"/>
    <p:sldId id="331" r:id="rId95"/>
    <p:sldId id="332" r:id="rId96"/>
    <p:sldId id="333" r:id="rId97"/>
    <p:sldId id="334" r:id="rId98"/>
    <p:sldId id="335" r:id="rId99"/>
    <p:sldId id="336" r:id="rId100"/>
    <p:sldId id="337" r:id="rId101"/>
    <p:sldId id="338" r:id="rId102"/>
    <p:sldId id="339" r:id="rId103"/>
    <p:sldId id="340" r:id="rId104"/>
    <p:sldId id="341" r:id="rId105"/>
    <p:sldId id="342" r:id="rId106"/>
    <p:sldId id="343" r:id="rId107"/>
    <p:sldId id="344" r:id="rId108"/>
    <p:sldId id="345" r:id="rId109"/>
    <p:sldId id="346" r:id="rId110"/>
    <p:sldId id="347" r:id="rId111"/>
    <p:sldId id="348" r:id="rId112"/>
    <p:sldId id="349" r:id="rId113"/>
    <p:sldId id="350" r:id="rId114"/>
    <p:sldId id="351" r:id="rId115"/>
    <p:sldId id="352" r:id="rId116"/>
    <p:sldId id="353" r:id="rId117"/>
    <p:sldId id="354" r:id="rId118"/>
    <p:sldId id="355" r:id="rId119"/>
    <p:sldId id="356" r:id="rId120"/>
    <p:sldId id="358" r:id="rId121"/>
    <p:sldId id="357" r:id="rId122"/>
    <p:sldId id="359" r:id="rId123"/>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laire BERGÉ-LALLEMANT" initials="CB" lastIdx="9"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982" autoAdjust="0"/>
    <p:restoredTop sz="64196" autoAdjust="0"/>
  </p:normalViewPr>
  <p:slideViewPr>
    <p:cSldViewPr snapToGrid="0">
      <p:cViewPr varScale="1">
        <p:scale>
          <a:sx n="71" d="100"/>
          <a:sy n="71" d="100"/>
        </p:scale>
        <p:origin x="1884"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06.xml"/><Relationship Id="rId21" Type="http://schemas.openxmlformats.org/officeDocument/2006/relationships/slide" Target="slides/slide10.xml"/><Relationship Id="rId42" Type="http://schemas.openxmlformats.org/officeDocument/2006/relationships/slide" Target="slides/slide31.xml"/><Relationship Id="rId47" Type="http://schemas.openxmlformats.org/officeDocument/2006/relationships/slide" Target="slides/slide36.xml"/><Relationship Id="rId63" Type="http://schemas.openxmlformats.org/officeDocument/2006/relationships/slide" Target="slides/slide52.xml"/><Relationship Id="rId68" Type="http://schemas.openxmlformats.org/officeDocument/2006/relationships/slide" Target="slides/slide57.xml"/><Relationship Id="rId84" Type="http://schemas.openxmlformats.org/officeDocument/2006/relationships/slide" Target="slides/slide73.xml"/><Relationship Id="rId89" Type="http://schemas.openxmlformats.org/officeDocument/2006/relationships/slide" Target="slides/slide78.xml"/><Relationship Id="rId112" Type="http://schemas.openxmlformats.org/officeDocument/2006/relationships/slide" Target="slides/slide101.xml"/><Relationship Id="rId16" Type="http://schemas.openxmlformats.org/officeDocument/2006/relationships/slide" Target="slides/slide5.xml"/><Relationship Id="rId107" Type="http://schemas.openxmlformats.org/officeDocument/2006/relationships/slide" Target="slides/slide96.xml"/><Relationship Id="rId11" Type="http://schemas.openxmlformats.org/officeDocument/2006/relationships/slideMaster" Target="slideMasters/slideMaster11.xml"/><Relationship Id="rId32" Type="http://schemas.openxmlformats.org/officeDocument/2006/relationships/slide" Target="slides/slide21.xml"/><Relationship Id="rId37" Type="http://schemas.openxmlformats.org/officeDocument/2006/relationships/slide" Target="slides/slide26.xml"/><Relationship Id="rId53" Type="http://schemas.openxmlformats.org/officeDocument/2006/relationships/slide" Target="slides/slide42.xml"/><Relationship Id="rId58" Type="http://schemas.openxmlformats.org/officeDocument/2006/relationships/slide" Target="slides/slide47.xml"/><Relationship Id="rId74" Type="http://schemas.openxmlformats.org/officeDocument/2006/relationships/slide" Target="slides/slide63.xml"/><Relationship Id="rId79" Type="http://schemas.openxmlformats.org/officeDocument/2006/relationships/slide" Target="slides/slide68.xml"/><Relationship Id="rId102" Type="http://schemas.openxmlformats.org/officeDocument/2006/relationships/slide" Target="slides/slide91.xml"/><Relationship Id="rId123" Type="http://schemas.openxmlformats.org/officeDocument/2006/relationships/slide" Target="slides/slide112.xml"/><Relationship Id="rId128" Type="http://schemas.openxmlformats.org/officeDocument/2006/relationships/theme" Target="theme/theme1.xml"/><Relationship Id="rId5" Type="http://schemas.openxmlformats.org/officeDocument/2006/relationships/slideMaster" Target="slideMasters/slideMaster5.xml"/><Relationship Id="rId90" Type="http://schemas.openxmlformats.org/officeDocument/2006/relationships/slide" Target="slides/slide79.xml"/><Relationship Id="rId95" Type="http://schemas.openxmlformats.org/officeDocument/2006/relationships/slide" Target="slides/slide84.xml"/><Relationship Id="rId22" Type="http://schemas.openxmlformats.org/officeDocument/2006/relationships/slide" Target="slides/slide11.xml"/><Relationship Id="rId27" Type="http://schemas.openxmlformats.org/officeDocument/2006/relationships/slide" Target="slides/slide16.xml"/><Relationship Id="rId43" Type="http://schemas.openxmlformats.org/officeDocument/2006/relationships/slide" Target="slides/slide32.xml"/><Relationship Id="rId48" Type="http://schemas.openxmlformats.org/officeDocument/2006/relationships/slide" Target="slides/slide37.xml"/><Relationship Id="rId64" Type="http://schemas.openxmlformats.org/officeDocument/2006/relationships/slide" Target="slides/slide53.xml"/><Relationship Id="rId69" Type="http://schemas.openxmlformats.org/officeDocument/2006/relationships/slide" Target="slides/slide58.xml"/><Relationship Id="rId113" Type="http://schemas.openxmlformats.org/officeDocument/2006/relationships/slide" Target="slides/slide102.xml"/><Relationship Id="rId118" Type="http://schemas.openxmlformats.org/officeDocument/2006/relationships/slide" Target="slides/slide107.xml"/><Relationship Id="rId80" Type="http://schemas.openxmlformats.org/officeDocument/2006/relationships/slide" Target="slides/slide69.xml"/><Relationship Id="rId85" Type="http://schemas.openxmlformats.org/officeDocument/2006/relationships/slide" Target="slides/slide74.xml"/><Relationship Id="rId12" Type="http://schemas.openxmlformats.org/officeDocument/2006/relationships/slide" Target="slides/slide1.xml"/><Relationship Id="rId17" Type="http://schemas.openxmlformats.org/officeDocument/2006/relationships/slide" Target="slides/slide6.xml"/><Relationship Id="rId33" Type="http://schemas.openxmlformats.org/officeDocument/2006/relationships/slide" Target="slides/slide22.xml"/><Relationship Id="rId38" Type="http://schemas.openxmlformats.org/officeDocument/2006/relationships/slide" Target="slides/slide27.xml"/><Relationship Id="rId59" Type="http://schemas.openxmlformats.org/officeDocument/2006/relationships/slide" Target="slides/slide48.xml"/><Relationship Id="rId103" Type="http://schemas.openxmlformats.org/officeDocument/2006/relationships/slide" Target="slides/slide92.xml"/><Relationship Id="rId108" Type="http://schemas.openxmlformats.org/officeDocument/2006/relationships/slide" Target="slides/slide97.xml"/><Relationship Id="rId124" Type="http://schemas.openxmlformats.org/officeDocument/2006/relationships/notesMaster" Target="notesMasters/notesMaster1.xml"/><Relationship Id="rId129" Type="http://schemas.openxmlformats.org/officeDocument/2006/relationships/tableStyles" Target="tableStyles.xml"/><Relationship Id="rId54" Type="http://schemas.openxmlformats.org/officeDocument/2006/relationships/slide" Target="slides/slide43.xml"/><Relationship Id="rId70" Type="http://schemas.openxmlformats.org/officeDocument/2006/relationships/slide" Target="slides/slide59.xml"/><Relationship Id="rId75" Type="http://schemas.openxmlformats.org/officeDocument/2006/relationships/slide" Target="slides/slide64.xml"/><Relationship Id="rId91" Type="http://schemas.openxmlformats.org/officeDocument/2006/relationships/slide" Target="slides/slide80.xml"/><Relationship Id="rId96" Type="http://schemas.openxmlformats.org/officeDocument/2006/relationships/slide" Target="slides/slide85.xml"/><Relationship Id="rId1" Type="http://schemas.openxmlformats.org/officeDocument/2006/relationships/slideMaster" Target="slideMasters/slideMaster1.xml"/><Relationship Id="rId6" Type="http://schemas.openxmlformats.org/officeDocument/2006/relationships/slideMaster" Target="slideMasters/slideMaster6.xml"/><Relationship Id="rId23" Type="http://schemas.openxmlformats.org/officeDocument/2006/relationships/slide" Target="slides/slide12.xml"/><Relationship Id="rId28" Type="http://schemas.openxmlformats.org/officeDocument/2006/relationships/slide" Target="slides/slide17.xml"/><Relationship Id="rId49" Type="http://schemas.openxmlformats.org/officeDocument/2006/relationships/slide" Target="slides/slide38.xml"/><Relationship Id="rId114" Type="http://schemas.openxmlformats.org/officeDocument/2006/relationships/slide" Target="slides/slide103.xml"/><Relationship Id="rId119" Type="http://schemas.openxmlformats.org/officeDocument/2006/relationships/slide" Target="slides/slide108.xml"/><Relationship Id="rId44" Type="http://schemas.openxmlformats.org/officeDocument/2006/relationships/slide" Target="slides/slide33.xml"/><Relationship Id="rId60" Type="http://schemas.openxmlformats.org/officeDocument/2006/relationships/slide" Target="slides/slide49.xml"/><Relationship Id="rId65" Type="http://schemas.openxmlformats.org/officeDocument/2006/relationships/slide" Target="slides/slide54.xml"/><Relationship Id="rId81" Type="http://schemas.openxmlformats.org/officeDocument/2006/relationships/slide" Target="slides/slide70.xml"/><Relationship Id="rId86" Type="http://schemas.openxmlformats.org/officeDocument/2006/relationships/slide" Target="slides/slide75.xml"/><Relationship Id="rId13" Type="http://schemas.openxmlformats.org/officeDocument/2006/relationships/slide" Target="slides/slide2.xml"/><Relationship Id="rId18" Type="http://schemas.openxmlformats.org/officeDocument/2006/relationships/slide" Target="slides/slide7.xml"/><Relationship Id="rId39" Type="http://schemas.openxmlformats.org/officeDocument/2006/relationships/slide" Target="slides/slide28.xml"/><Relationship Id="rId109" Type="http://schemas.openxmlformats.org/officeDocument/2006/relationships/slide" Target="slides/slide98.xml"/><Relationship Id="rId34" Type="http://schemas.openxmlformats.org/officeDocument/2006/relationships/slide" Target="slides/slide23.xml"/><Relationship Id="rId50" Type="http://schemas.openxmlformats.org/officeDocument/2006/relationships/slide" Target="slides/slide39.xml"/><Relationship Id="rId55" Type="http://schemas.openxmlformats.org/officeDocument/2006/relationships/slide" Target="slides/slide44.xml"/><Relationship Id="rId76" Type="http://schemas.openxmlformats.org/officeDocument/2006/relationships/slide" Target="slides/slide65.xml"/><Relationship Id="rId97" Type="http://schemas.openxmlformats.org/officeDocument/2006/relationships/slide" Target="slides/slide86.xml"/><Relationship Id="rId104" Type="http://schemas.openxmlformats.org/officeDocument/2006/relationships/slide" Target="slides/slide93.xml"/><Relationship Id="rId120" Type="http://schemas.openxmlformats.org/officeDocument/2006/relationships/slide" Target="slides/slide109.xml"/><Relationship Id="rId125" Type="http://schemas.openxmlformats.org/officeDocument/2006/relationships/commentAuthors" Target="commentAuthors.xml"/><Relationship Id="rId7" Type="http://schemas.openxmlformats.org/officeDocument/2006/relationships/slideMaster" Target="slideMasters/slideMaster7.xml"/><Relationship Id="rId71" Type="http://schemas.openxmlformats.org/officeDocument/2006/relationships/slide" Target="slides/slide60.xml"/><Relationship Id="rId92" Type="http://schemas.openxmlformats.org/officeDocument/2006/relationships/slide" Target="slides/slide81.xml"/><Relationship Id="rId2" Type="http://schemas.openxmlformats.org/officeDocument/2006/relationships/slideMaster" Target="slideMasters/slideMaster2.xml"/><Relationship Id="rId29" Type="http://schemas.openxmlformats.org/officeDocument/2006/relationships/slide" Target="slides/slide18.xml"/><Relationship Id="rId24" Type="http://schemas.openxmlformats.org/officeDocument/2006/relationships/slide" Target="slides/slide13.xml"/><Relationship Id="rId40" Type="http://schemas.openxmlformats.org/officeDocument/2006/relationships/slide" Target="slides/slide29.xml"/><Relationship Id="rId45" Type="http://schemas.openxmlformats.org/officeDocument/2006/relationships/slide" Target="slides/slide34.xml"/><Relationship Id="rId66" Type="http://schemas.openxmlformats.org/officeDocument/2006/relationships/slide" Target="slides/slide55.xml"/><Relationship Id="rId87" Type="http://schemas.openxmlformats.org/officeDocument/2006/relationships/slide" Target="slides/slide76.xml"/><Relationship Id="rId110" Type="http://schemas.openxmlformats.org/officeDocument/2006/relationships/slide" Target="slides/slide99.xml"/><Relationship Id="rId115" Type="http://schemas.openxmlformats.org/officeDocument/2006/relationships/slide" Target="slides/slide104.xml"/><Relationship Id="rId61" Type="http://schemas.openxmlformats.org/officeDocument/2006/relationships/slide" Target="slides/slide50.xml"/><Relationship Id="rId82" Type="http://schemas.openxmlformats.org/officeDocument/2006/relationships/slide" Target="slides/slide71.xml"/><Relationship Id="rId19" Type="http://schemas.openxmlformats.org/officeDocument/2006/relationships/slide" Target="slides/slide8.xml"/><Relationship Id="rId14" Type="http://schemas.openxmlformats.org/officeDocument/2006/relationships/slide" Target="slides/slide3.xml"/><Relationship Id="rId30" Type="http://schemas.openxmlformats.org/officeDocument/2006/relationships/slide" Target="slides/slide19.xml"/><Relationship Id="rId35" Type="http://schemas.openxmlformats.org/officeDocument/2006/relationships/slide" Target="slides/slide24.xml"/><Relationship Id="rId56" Type="http://schemas.openxmlformats.org/officeDocument/2006/relationships/slide" Target="slides/slide45.xml"/><Relationship Id="rId77" Type="http://schemas.openxmlformats.org/officeDocument/2006/relationships/slide" Target="slides/slide66.xml"/><Relationship Id="rId100" Type="http://schemas.openxmlformats.org/officeDocument/2006/relationships/slide" Target="slides/slide89.xml"/><Relationship Id="rId105" Type="http://schemas.openxmlformats.org/officeDocument/2006/relationships/slide" Target="slides/slide94.xml"/><Relationship Id="rId126"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slide" Target="slides/slide40.xml"/><Relationship Id="rId72" Type="http://schemas.openxmlformats.org/officeDocument/2006/relationships/slide" Target="slides/slide61.xml"/><Relationship Id="rId93" Type="http://schemas.openxmlformats.org/officeDocument/2006/relationships/slide" Target="slides/slide82.xml"/><Relationship Id="rId98" Type="http://schemas.openxmlformats.org/officeDocument/2006/relationships/slide" Target="slides/slide87.xml"/><Relationship Id="rId121" Type="http://schemas.openxmlformats.org/officeDocument/2006/relationships/slide" Target="slides/slide110.xml"/><Relationship Id="rId3" Type="http://schemas.openxmlformats.org/officeDocument/2006/relationships/slideMaster" Target="slideMasters/slideMaster3.xml"/><Relationship Id="rId25" Type="http://schemas.openxmlformats.org/officeDocument/2006/relationships/slide" Target="slides/slide14.xml"/><Relationship Id="rId46" Type="http://schemas.openxmlformats.org/officeDocument/2006/relationships/slide" Target="slides/slide35.xml"/><Relationship Id="rId67" Type="http://schemas.openxmlformats.org/officeDocument/2006/relationships/slide" Target="slides/slide56.xml"/><Relationship Id="rId116" Type="http://schemas.openxmlformats.org/officeDocument/2006/relationships/slide" Target="slides/slide105.xml"/><Relationship Id="rId20" Type="http://schemas.openxmlformats.org/officeDocument/2006/relationships/slide" Target="slides/slide9.xml"/><Relationship Id="rId41" Type="http://schemas.openxmlformats.org/officeDocument/2006/relationships/slide" Target="slides/slide30.xml"/><Relationship Id="rId62" Type="http://schemas.openxmlformats.org/officeDocument/2006/relationships/slide" Target="slides/slide51.xml"/><Relationship Id="rId83" Type="http://schemas.openxmlformats.org/officeDocument/2006/relationships/slide" Target="slides/slide72.xml"/><Relationship Id="rId88" Type="http://schemas.openxmlformats.org/officeDocument/2006/relationships/slide" Target="slides/slide77.xml"/><Relationship Id="rId111" Type="http://schemas.openxmlformats.org/officeDocument/2006/relationships/slide" Target="slides/slide100.xml"/><Relationship Id="rId15" Type="http://schemas.openxmlformats.org/officeDocument/2006/relationships/slide" Target="slides/slide4.xml"/><Relationship Id="rId36" Type="http://schemas.openxmlformats.org/officeDocument/2006/relationships/slide" Target="slides/slide25.xml"/><Relationship Id="rId57" Type="http://schemas.openxmlformats.org/officeDocument/2006/relationships/slide" Target="slides/slide46.xml"/><Relationship Id="rId106" Type="http://schemas.openxmlformats.org/officeDocument/2006/relationships/slide" Target="slides/slide95.xml"/><Relationship Id="rId127" Type="http://schemas.openxmlformats.org/officeDocument/2006/relationships/viewProps" Target="viewProps.xml"/><Relationship Id="rId10" Type="http://schemas.openxmlformats.org/officeDocument/2006/relationships/slideMaster" Target="slideMasters/slideMaster10.xml"/><Relationship Id="rId31" Type="http://schemas.openxmlformats.org/officeDocument/2006/relationships/slide" Target="slides/slide20.xml"/><Relationship Id="rId52" Type="http://schemas.openxmlformats.org/officeDocument/2006/relationships/slide" Target="slides/slide41.xml"/><Relationship Id="rId73" Type="http://schemas.openxmlformats.org/officeDocument/2006/relationships/slide" Target="slides/slide62.xml"/><Relationship Id="rId78" Type="http://schemas.openxmlformats.org/officeDocument/2006/relationships/slide" Target="slides/slide67.xml"/><Relationship Id="rId94" Type="http://schemas.openxmlformats.org/officeDocument/2006/relationships/slide" Target="slides/slide83.xml"/><Relationship Id="rId99" Type="http://schemas.openxmlformats.org/officeDocument/2006/relationships/slide" Target="slides/slide88.xml"/><Relationship Id="rId101" Type="http://schemas.openxmlformats.org/officeDocument/2006/relationships/slide" Target="slides/slide90.xml"/><Relationship Id="rId122" Type="http://schemas.openxmlformats.org/officeDocument/2006/relationships/slide" Target="slides/slide111.xml"/><Relationship Id="rId4" Type="http://schemas.openxmlformats.org/officeDocument/2006/relationships/slideMaster" Target="slideMasters/slideMaster4.xml"/><Relationship Id="rId9" Type="http://schemas.openxmlformats.org/officeDocument/2006/relationships/slideMaster" Target="slideMasters/slideMaster9.xml"/><Relationship Id="rId26" Type="http://schemas.openxmlformats.org/officeDocument/2006/relationships/slide" Target="slides/slide15.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24-07-31T08:59:18.421" idx="1">
    <p:pos x="6118" y="0"/>
    <p:text>en parler à des adultes, prof, vie scolaire</p:text>
  </p:cm>
</p:cmLst>
</file>

<file path=ppt/comments/comment2.xml><?xml version="1.0" encoding="utf-8"?>
<p:cmLst xmlns:a="http://schemas.openxmlformats.org/drawingml/2006/main" xmlns:r="http://schemas.openxmlformats.org/officeDocument/2006/relationships" xmlns:p="http://schemas.openxmlformats.org/presentationml/2006/main">
  <p:cm authorId="0" dt="2024-07-31T08:59:18.421" idx="2">
    <p:pos x="6118" y="0"/>
    <p:text>en parler à des adultes, prof, vie scolaire</p:text>
  </p:cm>
</p:cmLst>
</file>

<file path=ppt/comments/comment3.xml><?xml version="1.0" encoding="utf-8"?>
<p:cmLst xmlns:a="http://schemas.openxmlformats.org/drawingml/2006/main" xmlns:r="http://schemas.openxmlformats.org/officeDocument/2006/relationships" xmlns:p="http://schemas.openxmlformats.org/presentationml/2006/main">
  <p:cm authorId="0" dt="2024-07-31T08:59:18.421" idx="3">
    <p:pos x="6118" y="0"/>
    <p:text>en parler à des adultes, prof, vie scolaire</p:text>
  </p:cm>
</p:cmLst>
</file>

<file path=ppt/comments/comment4.xml><?xml version="1.0" encoding="utf-8"?>
<p:cmLst xmlns:a="http://schemas.openxmlformats.org/drawingml/2006/main" xmlns:r="http://schemas.openxmlformats.org/officeDocument/2006/relationships" xmlns:p="http://schemas.openxmlformats.org/presentationml/2006/main">
  <p:cm authorId="0" dt="2024-07-31T08:59:18.421" idx="4">
    <p:pos x="6118" y="0"/>
    <p:text>en parler à des adultes, prof, vie scolaire</p:text>
  </p:cm>
</p:cmLst>
</file>

<file path=ppt/comments/comment5.xml><?xml version="1.0" encoding="utf-8"?>
<p:cmLst xmlns:a="http://schemas.openxmlformats.org/drawingml/2006/main" xmlns:r="http://schemas.openxmlformats.org/officeDocument/2006/relationships" xmlns:p="http://schemas.openxmlformats.org/presentationml/2006/main">
  <p:cm authorId="0" dt="2024-07-31T08:59:18.421" idx="5">
    <p:pos x="6118" y="0"/>
    <p:text>en parler à des adultes, prof, vie scolaire</p:text>
  </p:cm>
</p:cmLst>
</file>

<file path=ppt/comments/comment6.xml><?xml version="1.0" encoding="utf-8"?>
<p:cmLst xmlns:a="http://schemas.openxmlformats.org/drawingml/2006/main" xmlns:r="http://schemas.openxmlformats.org/officeDocument/2006/relationships" xmlns:p="http://schemas.openxmlformats.org/presentationml/2006/main">
  <p:cm authorId="0" dt="2024-07-31T08:59:18.421" idx="6">
    <p:pos x="6118" y="0"/>
    <p:text>en parler à des adultes, prof, vie scolaire</p:text>
  </p:cm>
</p:cmLst>
</file>

<file path=ppt/comments/comment7.xml><?xml version="1.0" encoding="utf-8"?>
<p:cmLst xmlns:a="http://schemas.openxmlformats.org/drawingml/2006/main" xmlns:r="http://schemas.openxmlformats.org/officeDocument/2006/relationships" xmlns:p="http://schemas.openxmlformats.org/presentationml/2006/main">
  <p:cm authorId="0" dt="2024-07-31T08:59:18.421" idx="7">
    <p:pos x="6118" y="0"/>
    <p:text>en parler à des adultes, prof, vie scolaire</p:text>
  </p:cm>
</p:cmLst>
</file>

<file path=ppt/comments/comment8.xml><?xml version="1.0" encoding="utf-8"?>
<p:cmLst xmlns:a="http://schemas.openxmlformats.org/drawingml/2006/main" xmlns:r="http://schemas.openxmlformats.org/officeDocument/2006/relationships" xmlns:p="http://schemas.openxmlformats.org/presentationml/2006/main">
  <p:cm authorId="0" dt="2024-07-31T08:59:18.421" idx="8">
    <p:pos x="6118" y="0"/>
    <p:text>en parler à des adultes, prof, vie scolaire</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6" name="PlaceHolder 1"/>
          <p:cNvSpPr>
            <a:spLocks noGrp="1" noRot="1" noChangeAspect="1"/>
          </p:cNvSpPr>
          <p:nvPr>
            <p:ph type="sldImg"/>
          </p:nvPr>
        </p:nvSpPr>
        <p:spPr>
          <a:xfrm>
            <a:off x="0" y="812520"/>
            <a:ext cx="0" cy="0"/>
          </a:xfrm>
          <a:prstGeom prst="rect">
            <a:avLst/>
          </a:prstGeom>
          <a:noFill/>
          <a:ln w="0">
            <a:noFill/>
          </a:ln>
        </p:spPr>
        <p:txBody>
          <a:bodyPr lIns="0" tIns="0" rIns="0" bIns="0" anchor="ctr">
            <a:noAutofit/>
          </a:bodyPr>
          <a:lstStyle/>
          <a:p>
            <a:r>
              <a:rPr lang="fr-FR" sz="1400" b="0" strike="noStrike" spc="-1">
                <a:solidFill>
                  <a:srgbClr val="000000"/>
                </a:solidFill>
                <a:latin typeface="Arial"/>
              </a:rPr>
              <a:t>Cliquez pour déplacer la diapo</a:t>
            </a:r>
          </a:p>
        </p:txBody>
      </p:sp>
      <p:sp>
        <p:nvSpPr>
          <p:cNvPr id="67" name="PlaceHolder 2"/>
          <p:cNvSpPr>
            <a:spLocks noGrp="1"/>
          </p:cNvSpPr>
          <p:nvPr>
            <p:ph type="body"/>
          </p:nvPr>
        </p:nvSpPr>
        <p:spPr>
          <a:xfrm>
            <a:off x="756000" y="5078520"/>
            <a:ext cx="6047640" cy="4811040"/>
          </a:xfrm>
          <a:prstGeom prst="rect">
            <a:avLst/>
          </a:prstGeom>
          <a:noFill/>
          <a:ln w="0">
            <a:noFill/>
          </a:ln>
        </p:spPr>
        <p:txBody>
          <a:bodyPr lIns="0" tIns="0" rIns="0" bIns="0" anchor="t">
            <a:noAutofit/>
          </a:bodyPr>
          <a:lstStyle/>
          <a:p>
            <a:pPr marL="216000" indent="0">
              <a:buNone/>
            </a:pPr>
            <a:r>
              <a:rPr lang="fr-FR" sz="2000" b="0" strike="noStrike" spc="-1">
                <a:solidFill>
                  <a:srgbClr val="000000"/>
                </a:solidFill>
                <a:latin typeface="Calibri"/>
              </a:rPr>
              <a:t>Cliquez pour modifier le format des notes</a:t>
            </a:r>
          </a:p>
        </p:txBody>
      </p:sp>
      <p:sp>
        <p:nvSpPr>
          <p:cNvPr id="68" name="PlaceHolder 3"/>
          <p:cNvSpPr>
            <a:spLocks noGrp="1"/>
          </p:cNvSpPr>
          <p:nvPr>
            <p:ph type="hdr"/>
          </p:nvPr>
        </p:nvSpPr>
        <p:spPr>
          <a:xfrm>
            <a:off x="0" y="0"/>
            <a:ext cx="3280680" cy="534240"/>
          </a:xfrm>
          <a:prstGeom prst="rect">
            <a:avLst/>
          </a:prstGeom>
          <a:noFill/>
          <a:ln w="0">
            <a:noFill/>
          </a:ln>
        </p:spPr>
        <p:txBody>
          <a:bodyPr lIns="0" tIns="0" rIns="0" bIns="0" anchor="t">
            <a:noAutofit/>
          </a:bodyPr>
          <a:lstStyle/>
          <a:p>
            <a:pPr indent="0">
              <a:buNone/>
            </a:pPr>
            <a:r>
              <a:rPr lang="fr-FR" sz="1400" b="0" strike="noStrike" spc="-1">
                <a:solidFill>
                  <a:srgbClr val="000000"/>
                </a:solidFill>
                <a:latin typeface="Calibri"/>
              </a:rPr>
              <a:t>&lt;en-tête&gt;</a:t>
            </a:r>
          </a:p>
        </p:txBody>
      </p:sp>
      <p:sp>
        <p:nvSpPr>
          <p:cNvPr id="69" name="PlaceHolder 4"/>
          <p:cNvSpPr>
            <a:spLocks noGrp="1"/>
          </p:cNvSpPr>
          <p:nvPr>
            <p:ph type="dt" idx="34"/>
          </p:nvPr>
        </p:nvSpPr>
        <p:spPr>
          <a:xfrm>
            <a:off x="4278960" y="0"/>
            <a:ext cx="3280680" cy="534240"/>
          </a:xfrm>
          <a:prstGeom prst="rect">
            <a:avLst/>
          </a:prstGeom>
          <a:noFill/>
          <a:ln w="0">
            <a:noFill/>
          </a:ln>
        </p:spPr>
        <p:txBody>
          <a:bodyPr lIns="0" tIns="0" rIns="0" bIns="0" anchor="t">
            <a:noAutofit/>
          </a:bodyPr>
          <a:lstStyle>
            <a:lvl1pPr indent="0" algn="r">
              <a:buNone/>
              <a:defRPr lang="fr-FR" sz="1400" b="0" strike="noStrike" spc="-1">
                <a:solidFill>
                  <a:srgbClr val="000000"/>
                </a:solidFill>
                <a:latin typeface="Calibri"/>
              </a:defRPr>
            </a:lvl1pPr>
          </a:lstStyle>
          <a:p>
            <a:pPr indent="0" algn="r">
              <a:buNone/>
            </a:pPr>
            <a:r>
              <a:rPr lang="fr-FR" sz="1400" b="0" strike="noStrike" spc="-1">
                <a:solidFill>
                  <a:srgbClr val="000000"/>
                </a:solidFill>
                <a:latin typeface="Calibri"/>
              </a:rPr>
              <a:t>&lt;date/heure&gt;</a:t>
            </a:r>
          </a:p>
        </p:txBody>
      </p:sp>
      <p:sp>
        <p:nvSpPr>
          <p:cNvPr id="70" name="PlaceHolder 5"/>
          <p:cNvSpPr>
            <a:spLocks noGrp="1"/>
          </p:cNvSpPr>
          <p:nvPr>
            <p:ph type="ftr" idx="35"/>
          </p:nvPr>
        </p:nvSpPr>
        <p:spPr>
          <a:xfrm>
            <a:off x="0" y="10157400"/>
            <a:ext cx="3280680" cy="534240"/>
          </a:xfrm>
          <a:prstGeom prst="rect">
            <a:avLst/>
          </a:prstGeom>
          <a:noFill/>
          <a:ln w="0">
            <a:noFill/>
          </a:ln>
        </p:spPr>
        <p:txBody>
          <a:bodyPr lIns="0" tIns="0" rIns="0" bIns="0" anchor="b">
            <a:noAutofit/>
          </a:bodyPr>
          <a:lstStyle>
            <a:lvl1pPr indent="0">
              <a:buNone/>
              <a:defRPr lang="fr-FR" sz="1400" b="0" strike="noStrike" spc="-1">
                <a:solidFill>
                  <a:srgbClr val="000000"/>
                </a:solidFill>
                <a:latin typeface="Calibri"/>
              </a:defRPr>
            </a:lvl1pPr>
          </a:lstStyle>
          <a:p>
            <a:pPr indent="0">
              <a:buNone/>
            </a:pPr>
            <a:r>
              <a:rPr lang="fr-FR" sz="1400" b="0" strike="noStrike" spc="-1">
                <a:solidFill>
                  <a:srgbClr val="000000"/>
                </a:solidFill>
                <a:latin typeface="Calibri"/>
              </a:rPr>
              <a:t>&lt;pied de page&gt;</a:t>
            </a:r>
          </a:p>
        </p:txBody>
      </p:sp>
      <p:sp>
        <p:nvSpPr>
          <p:cNvPr id="71" name="PlaceHolder 6"/>
          <p:cNvSpPr>
            <a:spLocks noGrp="1"/>
          </p:cNvSpPr>
          <p:nvPr>
            <p:ph type="sldNum" idx="36"/>
          </p:nvPr>
        </p:nvSpPr>
        <p:spPr>
          <a:xfrm>
            <a:off x="4278960" y="10157400"/>
            <a:ext cx="3280680" cy="534240"/>
          </a:xfrm>
          <a:prstGeom prst="rect">
            <a:avLst/>
          </a:prstGeom>
          <a:noFill/>
          <a:ln w="0">
            <a:noFill/>
          </a:ln>
        </p:spPr>
        <p:txBody>
          <a:bodyPr lIns="0" tIns="0" rIns="0" bIns="0" anchor="b">
            <a:noAutofit/>
          </a:bodyPr>
          <a:lstStyle>
            <a:lvl1pPr indent="0" algn="r">
              <a:buNone/>
              <a:defRPr lang="fr-FR" sz="1400" b="0" strike="noStrike" spc="-1">
                <a:solidFill>
                  <a:srgbClr val="000000"/>
                </a:solidFill>
                <a:latin typeface="Calibri"/>
              </a:defRPr>
            </a:lvl1pPr>
          </a:lstStyle>
          <a:p>
            <a:pPr indent="0" algn="r">
              <a:buNone/>
            </a:pPr>
            <a:fld id="{2B13B278-14D5-4F27-AD9F-4D61229228E1}" type="slidenum">
              <a:rPr lang="fr-FR" sz="1400" b="0" strike="noStrike" spc="-1">
                <a:solidFill>
                  <a:srgbClr val="000000"/>
                </a:solidFill>
                <a:latin typeface="Calibri"/>
              </a:rPr>
              <a:t>‹N°›</a:t>
            </a:fld>
            <a:endParaRPr lang="fr-FR" sz="1400" b="0" strike="noStrike" spc="-1">
              <a:solidFill>
                <a:srgbClr val="000000"/>
              </a:solidFill>
              <a:latin typeface="Calibri"/>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0" y="812800"/>
            <a:ext cx="0" cy="0"/>
          </a:xfrm>
        </p:spPr>
      </p:sp>
      <p:sp>
        <p:nvSpPr>
          <p:cNvPr id="3" name="Espace réservé des notes 2"/>
          <p:cNvSpPr>
            <a:spLocks noGrp="1"/>
          </p:cNvSpPr>
          <p:nvPr>
            <p:ph type="body" idx="1"/>
          </p:nvPr>
        </p:nvSpPr>
        <p:spPr/>
        <p:txBody>
          <a:bodyPr/>
          <a:lstStyle/>
          <a:p>
            <a:r>
              <a:rPr lang="fr-FR" dirty="0"/>
              <a:t>Retrouver le guide du professionnel pour la prise en main de </a:t>
            </a:r>
            <a:r>
              <a:rPr lang="fr-FR"/>
              <a:t>cet atelier ici : https://hub-du-sud.frama.space/s/EjpHeXtWQpHij3E </a:t>
            </a:r>
          </a:p>
        </p:txBody>
      </p:sp>
      <p:sp>
        <p:nvSpPr>
          <p:cNvPr id="4" name="Espace réservé du numéro de diapositive 3"/>
          <p:cNvSpPr>
            <a:spLocks noGrp="1"/>
          </p:cNvSpPr>
          <p:nvPr>
            <p:ph type="sldNum" idx="36"/>
          </p:nvPr>
        </p:nvSpPr>
        <p:spPr/>
        <p:txBody>
          <a:bodyPr/>
          <a:lstStyle/>
          <a:p>
            <a:pPr indent="0" algn="r">
              <a:buNone/>
            </a:pPr>
            <a:fld id="{2B13B278-14D5-4F27-AD9F-4D61229228E1}" type="slidenum">
              <a:rPr lang="fr-FR" sz="1400" b="0" strike="noStrike" spc="-1" smtClean="0">
                <a:solidFill>
                  <a:srgbClr val="000000"/>
                </a:solidFill>
                <a:latin typeface="Calibri"/>
              </a:rPr>
              <a:t>1</a:t>
            </a:fld>
            <a:endParaRPr lang="fr-FR" sz="1400" b="0" strike="noStrike" spc="-1">
              <a:solidFill>
                <a:srgbClr val="000000"/>
              </a:solidFill>
              <a:latin typeface="Calibri"/>
            </a:endParaRPr>
          </a:p>
        </p:txBody>
      </p:sp>
    </p:spTree>
    <p:extLst>
      <p:ext uri="{BB962C8B-B14F-4D97-AF65-F5344CB8AC3E}">
        <p14:creationId xmlns:p14="http://schemas.microsoft.com/office/powerpoint/2010/main" val="41209472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0" y="812800"/>
            <a:ext cx="0" cy="0"/>
          </a:xfrm>
        </p:spPr>
      </p:sp>
      <p:sp>
        <p:nvSpPr>
          <p:cNvPr id="3" name="Espace réservé des notes 2"/>
          <p:cNvSpPr>
            <a:spLocks noGrp="1"/>
          </p:cNvSpPr>
          <p:nvPr>
            <p:ph type="body" idx="1"/>
          </p:nvPr>
        </p:nvSpPr>
        <p:spPr/>
        <p:txBody>
          <a:bodyPr/>
          <a:lstStyle/>
          <a:p>
            <a:r>
              <a:rPr lang="fr-FR" dirty="0"/>
              <a:t>Rassurer les parents sur le fait que c’est une </a:t>
            </a:r>
            <a:r>
              <a:rPr lang="fr-FR" dirty="0" err="1"/>
              <a:t>safe</a:t>
            </a:r>
            <a:r>
              <a:rPr lang="fr-FR" dirty="0"/>
              <a:t> place.</a:t>
            </a:r>
            <a:br>
              <a:rPr lang="fr-FR" dirty="0"/>
            </a:br>
            <a:r>
              <a:rPr lang="fr-FR" dirty="0"/>
              <a:t>Ajouter une partie sur le cadre de l’atelier</a:t>
            </a:r>
            <a:br>
              <a:rPr lang="fr-FR" dirty="0"/>
            </a:br>
            <a:br>
              <a:rPr lang="fr-FR" dirty="0"/>
            </a:br>
            <a:r>
              <a:rPr lang="fr-FR" dirty="0"/>
              <a:t>- </a:t>
            </a:r>
            <a:r>
              <a:rPr lang="fr-FR" b="1" dirty="0"/>
              <a:t>Non jugement dans la salle</a:t>
            </a:r>
            <a:br>
              <a:rPr lang="fr-FR" b="1" dirty="0"/>
            </a:br>
            <a:r>
              <a:rPr lang="fr-FR" b="1" dirty="0"/>
              <a:t>- Respect de la parole des autres parents</a:t>
            </a:r>
            <a:br>
              <a:rPr lang="fr-FR" b="1" dirty="0"/>
            </a:br>
            <a:r>
              <a:rPr lang="fr-FR" b="1" dirty="0"/>
              <a:t>- Pas de recette magique, chacun fait ce qu’il peut</a:t>
            </a:r>
            <a:br>
              <a:rPr lang="fr-FR" b="1" dirty="0"/>
            </a:br>
            <a:br>
              <a:rPr lang="fr-FR" b="1" dirty="0"/>
            </a:br>
            <a:r>
              <a:rPr lang="fr-FR" b="0" dirty="0"/>
              <a:t>On est là pour informer et donner des outils qui les aideront à décider leurs pratiques propres.</a:t>
            </a:r>
            <a:br>
              <a:rPr lang="fr-FR" b="0" dirty="0"/>
            </a:br>
            <a:r>
              <a:rPr lang="fr-FR" b="0" dirty="0"/>
              <a:t>On propose des ressources dans le but de faciliter leur accès, au milieu des tonnes d’informations que l’on peut trouver, mais ils peuvent fouiller de leur côté également.</a:t>
            </a:r>
            <a:br>
              <a:rPr lang="fr-FR" b="0" dirty="0"/>
            </a:br>
            <a:br>
              <a:rPr lang="fr-FR" b="0" dirty="0"/>
            </a:br>
            <a:endParaRPr lang="fr-FR" b="0" dirty="0"/>
          </a:p>
          <a:p>
            <a:endParaRPr lang="fr-FR" dirty="0"/>
          </a:p>
        </p:txBody>
      </p:sp>
      <p:sp>
        <p:nvSpPr>
          <p:cNvPr id="4" name="Espace réservé du numéro de diapositive 3"/>
          <p:cNvSpPr>
            <a:spLocks noGrp="1"/>
          </p:cNvSpPr>
          <p:nvPr>
            <p:ph type="sldNum" idx="36"/>
          </p:nvPr>
        </p:nvSpPr>
        <p:spPr/>
        <p:txBody>
          <a:bodyPr/>
          <a:lstStyle/>
          <a:p>
            <a:pPr indent="0" algn="r">
              <a:buNone/>
            </a:pPr>
            <a:fld id="{2B13B278-14D5-4F27-AD9F-4D61229228E1}" type="slidenum">
              <a:rPr lang="fr-FR" sz="1400" b="0" strike="noStrike" spc="-1" smtClean="0">
                <a:solidFill>
                  <a:srgbClr val="000000"/>
                </a:solidFill>
                <a:latin typeface="Calibri"/>
              </a:rPr>
              <a:t>2</a:t>
            </a:fld>
            <a:endParaRPr lang="fr-FR" sz="1400" b="0" strike="noStrike" spc="-1">
              <a:solidFill>
                <a:srgbClr val="000000"/>
              </a:solidFill>
              <a:latin typeface="Calibri"/>
            </a:endParaRPr>
          </a:p>
        </p:txBody>
      </p:sp>
    </p:spTree>
    <p:extLst>
      <p:ext uri="{BB962C8B-B14F-4D97-AF65-F5344CB8AC3E}">
        <p14:creationId xmlns:p14="http://schemas.microsoft.com/office/powerpoint/2010/main" val="31068520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8" name="PlaceHolder 1"/>
          <p:cNvSpPr>
            <a:spLocks noGrp="1" noRot="1" noChangeAspect="1"/>
          </p:cNvSpPr>
          <p:nvPr>
            <p:ph type="sldImg"/>
          </p:nvPr>
        </p:nvSpPr>
        <p:spPr>
          <a:xfrm>
            <a:off x="685800" y="1143000"/>
            <a:ext cx="5486400" cy="3086100"/>
          </a:xfrm>
          <a:prstGeom prst="rect">
            <a:avLst/>
          </a:prstGeom>
          <a:ln w="0">
            <a:noFill/>
          </a:ln>
        </p:spPr>
      </p:sp>
      <p:sp>
        <p:nvSpPr>
          <p:cNvPr id="1009" name="PlaceHolder 2"/>
          <p:cNvSpPr>
            <a:spLocks noGrp="1"/>
          </p:cNvSpPr>
          <p:nvPr>
            <p:ph type="body"/>
          </p:nvPr>
        </p:nvSpPr>
        <p:spPr>
          <a:xfrm>
            <a:off x="685800" y="4400640"/>
            <a:ext cx="5486040" cy="3600000"/>
          </a:xfrm>
          <a:prstGeom prst="rect">
            <a:avLst/>
          </a:prstGeom>
          <a:noFill/>
          <a:ln w="0">
            <a:noFill/>
          </a:ln>
        </p:spPr>
        <p:txBody>
          <a:bodyPr anchor="t">
            <a:noAutofit/>
          </a:bodyPr>
          <a:lstStyle/>
          <a:p>
            <a:pPr indent="0">
              <a:lnSpc>
                <a:spcPct val="100000"/>
              </a:lnSpc>
              <a:buNone/>
              <a:tabLst>
                <a:tab pos="0" algn="l"/>
              </a:tabLst>
            </a:pPr>
            <a:r>
              <a:rPr lang="fr-FR" sz="1200" b="1" strike="noStrike" spc="-1">
                <a:solidFill>
                  <a:schemeClr val="dk1"/>
                </a:solidFill>
                <a:latin typeface="Calibri"/>
                <a:ea typeface="Calibri"/>
              </a:rPr>
              <a:t>Problèmes oculaires : </a:t>
            </a:r>
            <a:r>
              <a:rPr lang="fr-FR" sz="1200" b="0" strike="noStrike" spc="-1">
                <a:solidFill>
                  <a:schemeClr val="dk1"/>
                </a:solidFill>
                <a:latin typeface="Calibri"/>
                <a:ea typeface="Calibri"/>
              </a:rPr>
              <a:t>la lumière bleue des écrans à led : proche de la lumière du soleil, elle stimule notre cerveau et empêche la création de l’hormone de sommeil (mélatonine) et d’autres problèmes sur le long terme (cataracte, maux de tête…)</a:t>
            </a:r>
            <a:endParaRPr lang="fr-FR" sz="1200" b="0" strike="noStrike" spc="-1">
              <a:solidFill>
                <a:srgbClr val="000000"/>
              </a:solidFill>
              <a:latin typeface="Calibri"/>
            </a:endParaRPr>
          </a:p>
          <a:p>
            <a:pPr indent="0">
              <a:lnSpc>
                <a:spcPct val="100000"/>
              </a:lnSpc>
              <a:buNone/>
              <a:tabLst>
                <a:tab pos="0" algn="l"/>
              </a:tabLst>
            </a:pPr>
            <a:endParaRPr lang="fr-FR" sz="1200" b="0" strike="noStrike" spc="-1">
              <a:solidFill>
                <a:srgbClr val="000000"/>
              </a:solidFill>
              <a:latin typeface="Calibri"/>
            </a:endParaRPr>
          </a:p>
          <a:p>
            <a:pPr indent="0">
              <a:lnSpc>
                <a:spcPct val="100000"/>
              </a:lnSpc>
              <a:buNone/>
              <a:tabLst>
                <a:tab pos="0" algn="l"/>
              </a:tabLst>
            </a:pPr>
            <a:r>
              <a:rPr lang="fr-FR" sz="1200" b="0" strike="noStrike" spc="-1">
                <a:solidFill>
                  <a:schemeClr val="dk1"/>
                </a:solidFill>
                <a:latin typeface="Calibri"/>
                <a:ea typeface="Calibri"/>
              </a:rPr>
              <a:t>Le fait de fixer un champ visuel réduit est mauvais aussi</a:t>
            </a:r>
            <a:endParaRPr lang="fr-FR" sz="1200" b="0" strike="noStrike" spc="-1">
              <a:solidFill>
                <a:srgbClr val="000000"/>
              </a:solidFill>
              <a:latin typeface="Calibri"/>
            </a:endParaRPr>
          </a:p>
          <a:p>
            <a:pPr marL="171360" indent="-171360">
              <a:lnSpc>
                <a:spcPct val="100000"/>
              </a:lnSpc>
              <a:buClr>
                <a:srgbClr val="000000"/>
              </a:buClr>
              <a:buFont typeface="Noto Sans Symbols"/>
              <a:buChar char="⇒"/>
              <a:tabLst>
                <a:tab pos="0" algn="l"/>
              </a:tabLst>
            </a:pPr>
            <a:r>
              <a:rPr lang="fr-FR" sz="1200" b="0" strike="noStrike" spc="-1">
                <a:solidFill>
                  <a:schemeClr val="dk1"/>
                </a:solidFill>
                <a:latin typeface="Calibri"/>
                <a:ea typeface="Calibri"/>
              </a:rPr>
              <a:t>Crispation des muscles des yeux, fatigue système nerveux et du corps tout entier</a:t>
            </a:r>
            <a:endParaRPr lang="fr-FR" sz="1200" b="0" strike="noStrike" spc="-1">
              <a:solidFill>
                <a:srgbClr val="000000"/>
              </a:solidFill>
              <a:latin typeface="Calibri"/>
            </a:endParaRPr>
          </a:p>
          <a:p>
            <a:pPr marL="171360" indent="0">
              <a:lnSpc>
                <a:spcPct val="100000"/>
              </a:lnSpc>
              <a:buNone/>
              <a:tabLst>
                <a:tab pos="0" algn="l"/>
              </a:tabLst>
            </a:pPr>
            <a:endParaRPr lang="fr-FR" sz="1200" b="0" strike="noStrike" spc="-1">
              <a:solidFill>
                <a:srgbClr val="000000"/>
              </a:solidFill>
              <a:latin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0" name="PlaceHolder 1"/>
          <p:cNvSpPr>
            <a:spLocks noGrp="1" noRot="1" noChangeAspect="1"/>
          </p:cNvSpPr>
          <p:nvPr>
            <p:ph type="sldImg"/>
          </p:nvPr>
        </p:nvSpPr>
        <p:spPr>
          <a:xfrm>
            <a:off x="685800" y="1143000"/>
            <a:ext cx="5486400" cy="3086100"/>
          </a:xfrm>
          <a:prstGeom prst="rect">
            <a:avLst/>
          </a:prstGeom>
          <a:ln w="0">
            <a:noFill/>
          </a:ln>
        </p:spPr>
      </p:sp>
      <p:sp>
        <p:nvSpPr>
          <p:cNvPr id="1011" name="PlaceHolder 2"/>
          <p:cNvSpPr>
            <a:spLocks noGrp="1"/>
          </p:cNvSpPr>
          <p:nvPr>
            <p:ph type="body"/>
          </p:nvPr>
        </p:nvSpPr>
        <p:spPr>
          <a:xfrm>
            <a:off x="685800" y="4400640"/>
            <a:ext cx="5486040" cy="3600000"/>
          </a:xfrm>
          <a:prstGeom prst="rect">
            <a:avLst/>
          </a:prstGeom>
          <a:noFill/>
          <a:ln w="0">
            <a:noFill/>
          </a:ln>
        </p:spPr>
        <p:txBody>
          <a:bodyPr anchor="t">
            <a:noAutofit/>
          </a:bodyPr>
          <a:lstStyle/>
          <a:p>
            <a:pPr indent="0">
              <a:lnSpc>
                <a:spcPct val="100000"/>
              </a:lnSpc>
              <a:buNone/>
              <a:tabLst>
                <a:tab pos="0" algn="l"/>
              </a:tabLst>
            </a:pPr>
            <a:r>
              <a:rPr lang="fr-FR" sz="1200" b="1" strike="noStrike" spc="-1">
                <a:solidFill>
                  <a:schemeClr val="dk1"/>
                </a:solidFill>
                <a:latin typeface="Calibri"/>
                <a:ea typeface="Calibri"/>
              </a:rPr>
              <a:t>Concentration : </a:t>
            </a:r>
            <a:r>
              <a:rPr lang="fr-FR" sz="1200" b="0" strike="noStrike" spc="-1">
                <a:solidFill>
                  <a:schemeClr val="dk1"/>
                </a:solidFill>
                <a:latin typeface="Calibri"/>
                <a:ea typeface="Calibri"/>
              </a:rPr>
              <a:t>l’attention pour un écran n’est pas la même que pour autre chose. Les écrans peuvent épuiser les ressources de concentration des enfants si on les met avant l’école</a:t>
            </a:r>
            <a:r>
              <a:rPr lang="fr-FR" sz="1200" b="1" strike="noStrike" spc="-1">
                <a:solidFill>
                  <a:schemeClr val="dk1"/>
                </a:solidFill>
                <a:latin typeface="Calibri"/>
                <a:ea typeface="Calibri"/>
              </a:rPr>
              <a:t> </a:t>
            </a:r>
            <a:endParaRPr lang="fr-FR" sz="1200" b="0" strike="noStrike" spc="-1">
              <a:solidFill>
                <a:srgbClr val="000000"/>
              </a:solidFill>
              <a:latin typeface="Calibri"/>
            </a:endParaRPr>
          </a:p>
          <a:p>
            <a:pPr indent="0">
              <a:lnSpc>
                <a:spcPct val="100000"/>
              </a:lnSpc>
              <a:buNone/>
              <a:tabLst>
                <a:tab pos="0" algn="l"/>
              </a:tabLst>
            </a:pPr>
            <a:endParaRPr lang="fr-FR" sz="1200" b="0" strike="noStrike" spc="-1">
              <a:solidFill>
                <a:srgbClr val="000000"/>
              </a:solidFill>
              <a:latin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2" name="PlaceHolder 1"/>
          <p:cNvSpPr>
            <a:spLocks noGrp="1" noRot="1" noChangeAspect="1"/>
          </p:cNvSpPr>
          <p:nvPr>
            <p:ph type="sldImg"/>
          </p:nvPr>
        </p:nvSpPr>
        <p:spPr>
          <a:xfrm>
            <a:off x="685800" y="1143000"/>
            <a:ext cx="5486400" cy="3086100"/>
          </a:xfrm>
          <a:prstGeom prst="rect">
            <a:avLst/>
          </a:prstGeom>
          <a:ln w="0">
            <a:noFill/>
          </a:ln>
        </p:spPr>
      </p:sp>
      <p:sp>
        <p:nvSpPr>
          <p:cNvPr id="1013" name="PlaceHolder 2"/>
          <p:cNvSpPr>
            <a:spLocks noGrp="1"/>
          </p:cNvSpPr>
          <p:nvPr>
            <p:ph type="body"/>
          </p:nvPr>
        </p:nvSpPr>
        <p:spPr>
          <a:xfrm>
            <a:off x="685800" y="4400640"/>
            <a:ext cx="5486040" cy="3600000"/>
          </a:xfrm>
          <a:prstGeom prst="rect">
            <a:avLst/>
          </a:prstGeom>
          <a:noFill/>
          <a:ln w="0">
            <a:noFill/>
          </a:ln>
        </p:spPr>
        <p:txBody>
          <a:bodyPr anchor="t">
            <a:noAutofit/>
          </a:bodyPr>
          <a:lstStyle/>
          <a:p>
            <a:pPr indent="0">
              <a:lnSpc>
                <a:spcPct val="100000"/>
              </a:lnSpc>
              <a:buNone/>
              <a:tabLst>
                <a:tab pos="0" algn="l"/>
              </a:tabLst>
            </a:pPr>
            <a:r>
              <a:rPr lang="fr-FR" sz="1200" b="1" strike="noStrike" spc="-1">
                <a:solidFill>
                  <a:schemeClr val="dk1"/>
                </a:solidFill>
                <a:latin typeface="Calibri"/>
                <a:ea typeface="Calibri"/>
              </a:rPr>
              <a:t>Capacité de réflexion : </a:t>
            </a:r>
            <a:r>
              <a:rPr lang="fr-FR" sz="1200" b="0" strike="noStrike" spc="-1">
                <a:solidFill>
                  <a:schemeClr val="dk1"/>
                </a:solidFill>
                <a:latin typeface="Calibri"/>
                <a:ea typeface="Calibri"/>
              </a:rPr>
              <a:t>risque de pensée zapping : très rapide et trop superficielle, appauvrit la mémoire, capacité réflexion et synthèse</a:t>
            </a:r>
            <a:endParaRPr lang="fr-FR" sz="1200" b="0" strike="noStrike" spc="-1">
              <a:solidFill>
                <a:srgbClr val="000000"/>
              </a:solidFill>
              <a:latin typeface="Calibri"/>
            </a:endParaRPr>
          </a:p>
          <a:p>
            <a:pPr indent="0">
              <a:lnSpc>
                <a:spcPct val="100000"/>
              </a:lnSpc>
              <a:buNone/>
              <a:tabLst>
                <a:tab pos="0" algn="l"/>
              </a:tabLst>
            </a:pPr>
            <a:endParaRPr lang="fr-FR" sz="1200" b="0" strike="noStrike" spc="-1">
              <a:solidFill>
                <a:srgbClr val="000000"/>
              </a:solidFill>
              <a:latin typeface="Calibri"/>
            </a:endParaRPr>
          </a:p>
          <a:p>
            <a:pPr indent="0">
              <a:lnSpc>
                <a:spcPct val="100000"/>
              </a:lnSpc>
              <a:buNone/>
              <a:tabLst>
                <a:tab pos="0" algn="l"/>
              </a:tabLst>
            </a:pPr>
            <a:endParaRPr lang="fr-FR" sz="1200" b="0" strike="noStrike" spc="-1">
              <a:solidFill>
                <a:srgbClr val="000000"/>
              </a:solidFill>
              <a:latin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4" name="PlaceHolder 1"/>
          <p:cNvSpPr>
            <a:spLocks noGrp="1" noRot="1" noChangeAspect="1"/>
          </p:cNvSpPr>
          <p:nvPr>
            <p:ph type="sldImg"/>
          </p:nvPr>
        </p:nvSpPr>
        <p:spPr>
          <a:xfrm>
            <a:off x="685800" y="1143000"/>
            <a:ext cx="5486400" cy="3086100"/>
          </a:xfrm>
          <a:prstGeom prst="rect">
            <a:avLst/>
          </a:prstGeom>
          <a:ln w="0">
            <a:noFill/>
          </a:ln>
        </p:spPr>
      </p:sp>
      <p:sp>
        <p:nvSpPr>
          <p:cNvPr id="1015" name="PlaceHolder 2"/>
          <p:cNvSpPr>
            <a:spLocks noGrp="1"/>
          </p:cNvSpPr>
          <p:nvPr>
            <p:ph type="body"/>
          </p:nvPr>
        </p:nvSpPr>
        <p:spPr>
          <a:xfrm>
            <a:off x="685800" y="4400640"/>
            <a:ext cx="5486040" cy="3600000"/>
          </a:xfrm>
          <a:prstGeom prst="rect">
            <a:avLst/>
          </a:prstGeom>
          <a:noFill/>
          <a:ln w="0">
            <a:noFill/>
          </a:ln>
        </p:spPr>
        <p:txBody>
          <a:bodyPr anchor="t">
            <a:noAutofit/>
          </a:bodyPr>
          <a:lstStyle/>
          <a:p>
            <a:r>
              <a:rPr lang="fr-FR" sz="1200" b="1" strike="noStrike" spc="-1" dirty="0">
                <a:solidFill>
                  <a:schemeClr val="dk1"/>
                </a:solidFill>
                <a:latin typeface="Calibri"/>
                <a:ea typeface="Calibri"/>
              </a:rPr>
              <a:t>Sommeil perturbé: </a:t>
            </a:r>
            <a:r>
              <a:rPr lang="fr-FR" sz="1200" b="0" i="0" kern="1200" dirty="0">
                <a:solidFill>
                  <a:schemeClr val="tx1"/>
                </a:solidFill>
                <a:effectLst/>
                <a:latin typeface="+mn-lt"/>
                <a:ea typeface="+mn-ea"/>
                <a:cs typeface="+mn-cs"/>
              </a:rPr>
              <a:t>31 % des 11-18 ans se réveillent la nuit pour consulter leur smartphone.</a:t>
            </a:r>
            <a:endParaRPr lang="fr-FR" sz="1200" kern="1200" dirty="0">
              <a:solidFill>
                <a:schemeClr val="tx1"/>
              </a:solidFill>
              <a:effectLst/>
              <a:latin typeface="+mn-lt"/>
              <a:ea typeface="+mn-ea"/>
              <a:cs typeface="+mn-cs"/>
            </a:endParaRPr>
          </a:p>
          <a:p>
            <a:r>
              <a:rPr lang="fr-FR" sz="1200" b="0" i="0" kern="1200" dirty="0">
                <a:solidFill>
                  <a:schemeClr val="tx1"/>
                </a:solidFill>
                <a:effectLst/>
                <a:latin typeface="+mn-lt"/>
                <a:ea typeface="+mn-ea"/>
                <a:cs typeface="+mn-cs"/>
              </a:rPr>
              <a:t>La lumière bleue bloque la mélatonine et retarde l'endormissement.</a:t>
            </a:r>
            <a:endParaRPr lang="fr-FR" sz="1200" kern="1200" dirty="0">
              <a:solidFill>
                <a:schemeClr val="tx1"/>
              </a:solidFill>
              <a:effectLst/>
              <a:latin typeface="+mn-lt"/>
              <a:ea typeface="+mn-ea"/>
              <a:cs typeface="+mn-cs"/>
            </a:endParaRPr>
          </a:p>
          <a:p>
            <a:r>
              <a:rPr lang="fr-FR" sz="1200" b="0" strike="noStrike" spc="-1" dirty="0">
                <a:solidFill>
                  <a:srgbClr val="000000"/>
                </a:solidFill>
                <a:latin typeface="Calibri"/>
              </a:rPr>
              <a:t>Source </a:t>
            </a:r>
            <a:r>
              <a:rPr lang="fr-FR" sz="1200" b="0" i="0" kern="1200" dirty="0">
                <a:solidFill>
                  <a:schemeClr val="tx1"/>
                </a:solidFill>
                <a:effectLst/>
                <a:latin typeface="+mn-lt"/>
                <a:ea typeface="+mn-ea"/>
                <a:cs typeface="+mn-cs"/>
              </a:rPr>
              <a:t>Commission présidentielle « Enfants et écrans », avril 2024</a:t>
            </a:r>
            <a:endParaRPr lang="fr-FR" sz="1200" kern="1200" dirty="0">
              <a:solidFill>
                <a:schemeClr val="tx1"/>
              </a:solidFill>
              <a:effectLst/>
              <a:latin typeface="+mn-lt"/>
              <a:ea typeface="+mn-ea"/>
              <a:cs typeface="+mn-cs"/>
            </a:endParaRPr>
          </a:p>
          <a:p>
            <a:r>
              <a:rPr lang="fr-FR" sz="1200" b="0" i="0" kern="1200" dirty="0">
                <a:solidFill>
                  <a:schemeClr val="tx1"/>
                </a:solidFill>
                <a:effectLst/>
                <a:latin typeface="+mn-lt"/>
                <a:ea typeface="+mn-ea"/>
                <a:cs typeface="+mn-cs"/>
              </a:rPr>
              <a:t>+ HCSP, janvier 2020</a:t>
            </a:r>
            <a:endParaRPr lang="fr-FR" sz="1200" kern="1200" dirty="0">
              <a:solidFill>
                <a:schemeClr val="tx1"/>
              </a:solidFill>
              <a:effectLst/>
              <a:latin typeface="+mn-lt"/>
              <a:ea typeface="+mn-ea"/>
              <a:cs typeface="+mn-cs"/>
            </a:endParaRPr>
          </a:p>
          <a:p>
            <a:pPr indent="0">
              <a:lnSpc>
                <a:spcPct val="100000"/>
              </a:lnSpc>
              <a:buNone/>
              <a:tabLst>
                <a:tab pos="0" algn="l"/>
              </a:tabLst>
            </a:pPr>
            <a:endParaRPr lang="fr-FR" sz="1200" b="0" strike="noStrike" spc="-1" dirty="0">
              <a:solidFill>
                <a:srgbClr val="000000"/>
              </a:solidFill>
              <a:latin typeface="Calibri"/>
            </a:endParaRPr>
          </a:p>
          <a:p>
            <a:pPr indent="0">
              <a:lnSpc>
                <a:spcPct val="100000"/>
              </a:lnSpc>
              <a:buNone/>
              <a:tabLst>
                <a:tab pos="0" algn="l"/>
              </a:tabLst>
            </a:pPr>
            <a:endParaRPr lang="fr-FR" sz="1200" b="0" strike="noStrike" spc="-1" dirty="0">
              <a:solidFill>
                <a:srgbClr val="000000"/>
              </a:solidFill>
              <a:latin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6" name="PlaceHolder 1"/>
          <p:cNvSpPr>
            <a:spLocks noGrp="1" noRot="1" noChangeAspect="1"/>
          </p:cNvSpPr>
          <p:nvPr>
            <p:ph type="sldImg"/>
          </p:nvPr>
        </p:nvSpPr>
        <p:spPr>
          <a:xfrm>
            <a:off x="685800" y="1143000"/>
            <a:ext cx="5486400" cy="3086100"/>
          </a:xfrm>
          <a:prstGeom prst="rect">
            <a:avLst/>
          </a:prstGeom>
          <a:ln w="0">
            <a:noFill/>
          </a:ln>
        </p:spPr>
      </p:sp>
      <p:sp>
        <p:nvSpPr>
          <p:cNvPr id="1017" name="PlaceHolder 2"/>
          <p:cNvSpPr>
            <a:spLocks noGrp="1"/>
          </p:cNvSpPr>
          <p:nvPr>
            <p:ph type="body"/>
          </p:nvPr>
        </p:nvSpPr>
        <p:spPr>
          <a:xfrm>
            <a:off x="685800" y="4400640"/>
            <a:ext cx="5486040" cy="3600000"/>
          </a:xfrm>
          <a:prstGeom prst="rect">
            <a:avLst/>
          </a:prstGeom>
          <a:noFill/>
          <a:ln w="0">
            <a:noFill/>
          </a:ln>
        </p:spPr>
        <p:txBody>
          <a:bodyPr anchor="t">
            <a:noAutofit/>
          </a:bodyPr>
          <a:lstStyle/>
          <a:p>
            <a:pPr indent="0">
              <a:lnSpc>
                <a:spcPct val="100000"/>
              </a:lnSpc>
              <a:buNone/>
              <a:tabLst>
                <a:tab pos="0" algn="l"/>
              </a:tabLst>
            </a:pPr>
            <a:r>
              <a:rPr lang="fr-FR" sz="1200" b="1" strike="noStrike" spc="-1">
                <a:solidFill>
                  <a:schemeClr val="dk1"/>
                </a:solidFill>
                <a:latin typeface="Calibri"/>
                <a:ea typeface="Calibri"/>
              </a:rPr>
              <a:t>Réflexion</a:t>
            </a:r>
            <a:r>
              <a:rPr lang="fr-FR" sz="1200" b="0" strike="noStrike" spc="-1">
                <a:solidFill>
                  <a:schemeClr val="dk1"/>
                </a:solidFill>
                <a:latin typeface="Calibri"/>
                <a:ea typeface="Calibri"/>
              </a:rPr>
              <a:t> : attention visuelle et concentration, prise de décision rapide</a:t>
            </a:r>
            <a:endParaRPr lang="fr-FR" sz="1200" b="0" strike="noStrike" spc="-1">
              <a:solidFill>
                <a:srgbClr val="000000"/>
              </a:solidFill>
              <a:latin typeface="Calibri"/>
            </a:endParaRPr>
          </a:p>
          <a:p>
            <a:pPr indent="0">
              <a:lnSpc>
                <a:spcPct val="100000"/>
              </a:lnSpc>
              <a:buNone/>
              <a:tabLst>
                <a:tab pos="0" algn="l"/>
              </a:tabLst>
            </a:pPr>
            <a:endParaRPr lang="fr-FR" sz="1200" b="0" strike="noStrike" spc="-1">
              <a:solidFill>
                <a:srgbClr val="000000"/>
              </a:solidFill>
              <a:latin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8" name="PlaceHolder 1"/>
          <p:cNvSpPr>
            <a:spLocks noGrp="1" noRot="1" noChangeAspect="1"/>
          </p:cNvSpPr>
          <p:nvPr>
            <p:ph type="sldImg"/>
          </p:nvPr>
        </p:nvSpPr>
        <p:spPr>
          <a:xfrm>
            <a:off x="685800" y="1143000"/>
            <a:ext cx="5486400" cy="3086100"/>
          </a:xfrm>
          <a:prstGeom prst="rect">
            <a:avLst/>
          </a:prstGeom>
          <a:ln w="0">
            <a:noFill/>
          </a:ln>
        </p:spPr>
      </p:sp>
      <p:sp>
        <p:nvSpPr>
          <p:cNvPr id="1019" name="PlaceHolder 2"/>
          <p:cNvSpPr>
            <a:spLocks noGrp="1"/>
          </p:cNvSpPr>
          <p:nvPr>
            <p:ph type="body"/>
          </p:nvPr>
        </p:nvSpPr>
        <p:spPr>
          <a:xfrm>
            <a:off x="685800" y="4400640"/>
            <a:ext cx="5486040" cy="3600000"/>
          </a:xfrm>
          <a:prstGeom prst="rect">
            <a:avLst/>
          </a:prstGeom>
          <a:noFill/>
          <a:ln w="0">
            <a:noFill/>
          </a:ln>
        </p:spPr>
        <p:txBody>
          <a:bodyPr anchor="t">
            <a:noAutofit/>
          </a:bodyPr>
          <a:lstStyle/>
          <a:p>
            <a:pPr indent="0">
              <a:lnSpc>
                <a:spcPct val="100000"/>
              </a:lnSpc>
              <a:buNone/>
              <a:tabLst>
                <a:tab pos="0" algn="l"/>
              </a:tabLst>
            </a:pPr>
            <a:r>
              <a:rPr lang="fr-FR" sz="1200" b="1" strike="noStrike" spc="-1">
                <a:solidFill>
                  <a:schemeClr val="dk1"/>
                </a:solidFill>
                <a:latin typeface="Calibri"/>
                <a:ea typeface="Calibri"/>
              </a:rPr>
              <a:t>Socialisation : </a:t>
            </a:r>
            <a:r>
              <a:rPr lang="fr-FR" sz="1200" b="0" strike="noStrike" spc="-1">
                <a:solidFill>
                  <a:schemeClr val="dk1"/>
                </a:solidFill>
                <a:latin typeface="Calibri"/>
                <a:ea typeface="Calibri"/>
              </a:rPr>
              <a:t> lieux de rencontres virtuels, créent du lien.Réseaux sociaux ouverture sur le monde, debat, communication. Peut être un espace solidaire aussi</a:t>
            </a:r>
            <a:endParaRPr lang="fr-FR" sz="1200" b="0" strike="noStrike" spc="-1">
              <a:solidFill>
                <a:srgbClr val="000000"/>
              </a:solidFill>
              <a:latin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0" name="PlaceHolder 1"/>
          <p:cNvSpPr>
            <a:spLocks noGrp="1" noRot="1" noChangeAspect="1"/>
          </p:cNvSpPr>
          <p:nvPr>
            <p:ph type="sldImg"/>
          </p:nvPr>
        </p:nvSpPr>
        <p:spPr>
          <a:xfrm>
            <a:off x="685800" y="1143000"/>
            <a:ext cx="5486400" cy="3086100"/>
          </a:xfrm>
          <a:prstGeom prst="rect">
            <a:avLst/>
          </a:prstGeom>
          <a:ln w="0">
            <a:noFill/>
          </a:ln>
        </p:spPr>
      </p:sp>
      <p:sp>
        <p:nvSpPr>
          <p:cNvPr id="1021" name="PlaceHolder 2"/>
          <p:cNvSpPr>
            <a:spLocks noGrp="1"/>
          </p:cNvSpPr>
          <p:nvPr>
            <p:ph type="body"/>
          </p:nvPr>
        </p:nvSpPr>
        <p:spPr>
          <a:xfrm>
            <a:off x="685800" y="4400640"/>
            <a:ext cx="5486040" cy="3600000"/>
          </a:xfrm>
          <a:prstGeom prst="rect">
            <a:avLst/>
          </a:prstGeom>
          <a:noFill/>
          <a:ln w="0">
            <a:noFill/>
          </a:ln>
        </p:spPr>
        <p:txBody>
          <a:bodyPr anchor="t">
            <a:noAutofit/>
          </a:bodyPr>
          <a:lstStyle/>
          <a:p>
            <a:pPr indent="0">
              <a:lnSpc>
                <a:spcPct val="100000"/>
              </a:lnSpc>
              <a:buNone/>
              <a:tabLst>
                <a:tab pos="0" algn="l"/>
              </a:tabLst>
            </a:pPr>
            <a:r>
              <a:rPr lang="fr-FR" sz="1200" b="1" strike="noStrike" spc="-1">
                <a:solidFill>
                  <a:schemeClr val="dk1"/>
                </a:solidFill>
                <a:latin typeface="Calibri"/>
                <a:ea typeface="Calibri"/>
              </a:rPr>
              <a:t>Recherche d’information : </a:t>
            </a:r>
            <a:r>
              <a:rPr lang="fr-FR" sz="1200" b="0" strike="noStrike" spc="-1">
                <a:solidFill>
                  <a:schemeClr val="dk1"/>
                </a:solidFill>
                <a:latin typeface="Calibri"/>
                <a:ea typeface="Calibri"/>
              </a:rPr>
              <a:t>aident à la recherchent, donnent accès à des connaissances, acquisition de savoir faire (tuto..)</a:t>
            </a:r>
            <a:endParaRPr lang="fr-FR" sz="1200" b="0" strike="noStrike" spc="-1">
              <a:solidFill>
                <a:srgbClr val="000000"/>
              </a:solidFill>
              <a:latin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2" name="PlaceHolder 1"/>
          <p:cNvSpPr>
            <a:spLocks noGrp="1" noRot="1" noChangeAspect="1"/>
          </p:cNvSpPr>
          <p:nvPr>
            <p:ph type="sldImg"/>
          </p:nvPr>
        </p:nvSpPr>
        <p:spPr>
          <a:xfrm>
            <a:off x="685800" y="1143000"/>
            <a:ext cx="5486400" cy="3086100"/>
          </a:xfrm>
          <a:prstGeom prst="rect">
            <a:avLst/>
          </a:prstGeom>
          <a:ln w="0">
            <a:noFill/>
          </a:ln>
        </p:spPr>
      </p:sp>
      <p:sp>
        <p:nvSpPr>
          <p:cNvPr id="1023" name="PlaceHolder 2"/>
          <p:cNvSpPr>
            <a:spLocks noGrp="1"/>
          </p:cNvSpPr>
          <p:nvPr>
            <p:ph type="body"/>
          </p:nvPr>
        </p:nvSpPr>
        <p:spPr>
          <a:xfrm>
            <a:off x="685800" y="4400640"/>
            <a:ext cx="5486040" cy="3600000"/>
          </a:xfrm>
          <a:prstGeom prst="rect">
            <a:avLst/>
          </a:prstGeom>
          <a:noFill/>
          <a:ln w="0">
            <a:noFill/>
          </a:ln>
        </p:spPr>
        <p:txBody>
          <a:bodyPr anchor="t">
            <a:noAutofit/>
          </a:bodyPr>
          <a:lstStyle/>
          <a:p>
            <a:pPr indent="0">
              <a:lnSpc>
                <a:spcPct val="100000"/>
              </a:lnSpc>
              <a:buNone/>
              <a:tabLst>
                <a:tab pos="0" algn="l"/>
              </a:tabLst>
            </a:pPr>
            <a:r>
              <a:rPr lang="fr-FR" sz="1200" b="1" strike="noStrike" spc="-1" dirty="0">
                <a:solidFill>
                  <a:schemeClr val="dk1"/>
                </a:solidFill>
                <a:latin typeface="Calibri"/>
                <a:ea typeface="Calibri"/>
              </a:rPr>
              <a:t>Valorisation des talents : </a:t>
            </a:r>
            <a:r>
              <a:rPr lang="fr-FR" sz="1200" b="0" strike="noStrike" spc="-1" dirty="0">
                <a:solidFill>
                  <a:schemeClr val="dk1"/>
                </a:solidFill>
                <a:latin typeface="Calibri"/>
                <a:ea typeface="Calibri"/>
              </a:rPr>
              <a:t>RS permettent de promouvoir œuvres et talents. Vitrine sans égal</a:t>
            </a:r>
            <a:endParaRPr lang="fr-FR" sz="1200" b="0" strike="noStrike" spc="-1" dirty="0">
              <a:solidFill>
                <a:srgbClr val="000000"/>
              </a:solidFill>
              <a:latin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0" y="812800"/>
            <a:ext cx="0" cy="0"/>
          </a:xfrm>
        </p:spPr>
      </p:sp>
      <p:sp>
        <p:nvSpPr>
          <p:cNvPr id="3" name="Espace réservé des notes 2"/>
          <p:cNvSpPr>
            <a:spLocks noGrp="1"/>
          </p:cNvSpPr>
          <p:nvPr>
            <p:ph type="body" idx="1"/>
          </p:nvPr>
        </p:nvSpPr>
        <p:spPr/>
        <p:txBody>
          <a:bodyPr/>
          <a:lstStyle/>
          <a:p>
            <a:r>
              <a:rPr lang="fr-FR" b="1" dirty="0"/>
              <a:t>Source et ressources </a:t>
            </a:r>
            <a:r>
              <a:rPr lang="fr-FR" dirty="0"/>
              <a:t>: https://www.3-6-9-12.org/</a:t>
            </a:r>
          </a:p>
        </p:txBody>
      </p:sp>
      <p:sp>
        <p:nvSpPr>
          <p:cNvPr id="4" name="Espace réservé du numéro de diapositive 3"/>
          <p:cNvSpPr>
            <a:spLocks noGrp="1"/>
          </p:cNvSpPr>
          <p:nvPr>
            <p:ph type="sldNum" idx="36"/>
          </p:nvPr>
        </p:nvSpPr>
        <p:spPr/>
        <p:txBody>
          <a:bodyPr/>
          <a:lstStyle/>
          <a:p>
            <a:pPr indent="0" algn="r">
              <a:buNone/>
            </a:pPr>
            <a:fld id="{2B13B278-14D5-4F27-AD9F-4D61229228E1}" type="slidenum">
              <a:rPr lang="fr-FR" sz="1400" b="0" strike="noStrike" spc="-1" smtClean="0">
                <a:solidFill>
                  <a:srgbClr val="000000"/>
                </a:solidFill>
                <a:latin typeface="Calibri"/>
              </a:rPr>
              <a:t>13</a:t>
            </a:fld>
            <a:endParaRPr lang="fr-FR" sz="1400" b="0" strike="noStrike" spc="-1">
              <a:solidFill>
                <a:srgbClr val="000000"/>
              </a:solidFill>
              <a:latin typeface="Calibri"/>
            </a:endParaRPr>
          </a:p>
        </p:txBody>
      </p:sp>
    </p:spTree>
    <p:extLst>
      <p:ext uri="{BB962C8B-B14F-4D97-AF65-F5344CB8AC3E}">
        <p14:creationId xmlns:p14="http://schemas.microsoft.com/office/powerpoint/2010/main" val="17384614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0" y="812800"/>
            <a:ext cx="0" cy="0"/>
          </a:xfrm>
        </p:spPr>
      </p:sp>
      <p:sp>
        <p:nvSpPr>
          <p:cNvPr id="3" name="Espace réservé des notes 2"/>
          <p:cNvSpPr>
            <a:spLocks noGrp="1"/>
          </p:cNvSpPr>
          <p:nvPr>
            <p:ph type="body" idx="1"/>
          </p:nvPr>
        </p:nvSpPr>
        <p:spPr/>
        <p:txBody>
          <a:bodyPr/>
          <a:lstStyle/>
          <a:p>
            <a:r>
              <a:rPr lang="fr-FR" dirty="0"/>
              <a:t>Source : https://ien-chambery-4.web.ac-grenoble.fr/pourquoi-et-comment-0/enfants-et-ecrans</a:t>
            </a:r>
          </a:p>
        </p:txBody>
      </p:sp>
      <p:sp>
        <p:nvSpPr>
          <p:cNvPr id="4" name="Espace réservé du numéro de diapositive 3"/>
          <p:cNvSpPr>
            <a:spLocks noGrp="1"/>
          </p:cNvSpPr>
          <p:nvPr>
            <p:ph type="sldNum" idx="36"/>
          </p:nvPr>
        </p:nvSpPr>
        <p:spPr/>
        <p:txBody>
          <a:bodyPr/>
          <a:lstStyle/>
          <a:p>
            <a:pPr indent="0" algn="r">
              <a:buNone/>
            </a:pPr>
            <a:fld id="{2B13B278-14D5-4F27-AD9F-4D61229228E1}" type="slidenum">
              <a:rPr lang="fr-FR" sz="1400" b="0" strike="noStrike" spc="-1" smtClean="0">
                <a:solidFill>
                  <a:srgbClr val="000000"/>
                </a:solidFill>
                <a:latin typeface="Calibri"/>
              </a:rPr>
              <a:t>14</a:t>
            </a:fld>
            <a:endParaRPr lang="fr-FR" sz="1400" b="0" strike="noStrike" spc="-1">
              <a:solidFill>
                <a:srgbClr val="000000"/>
              </a:solidFill>
              <a:latin typeface="Calibri"/>
            </a:endParaRPr>
          </a:p>
        </p:txBody>
      </p:sp>
    </p:spTree>
    <p:extLst>
      <p:ext uri="{BB962C8B-B14F-4D97-AF65-F5344CB8AC3E}">
        <p14:creationId xmlns:p14="http://schemas.microsoft.com/office/powerpoint/2010/main" val="28390940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0" y="812800"/>
            <a:ext cx="0" cy="0"/>
          </a:xfrm>
        </p:spPr>
      </p:sp>
      <p:sp>
        <p:nvSpPr>
          <p:cNvPr id="3" name="Espace réservé des notes 2"/>
          <p:cNvSpPr>
            <a:spLocks noGrp="1"/>
          </p:cNvSpPr>
          <p:nvPr>
            <p:ph type="body" idx="1"/>
          </p:nvPr>
        </p:nvSpPr>
        <p:spPr/>
        <p:txBody>
          <a:bodyPr/>
          <a:lstStyle/>
          <a:p>
            <a:r>
              <a:rPr lang="fr-FR" b="1" dirty="0"/>
              <a:t>Source</a:t>
            </a:r>
            <a:r>
              <a:rPr lang="fr-FR" dirty="0"/>
              <a:t>  : https://sabineduflofr.wordpress.com/vous-et-les-ecrans-conseils-pratiques/</a:t>
            </a:r>
          </a:p>
        </p:txBody>
      </p:sp>
      <p:sp>
        <p:nvSpPr>
          <p:cNvPr id="4" name="Espace réservé du numéro de diapositive 3"/>
          <p:cNvSpPr>
            <a:spLocks noGrp="1"/>
          </p:cNvSpPr>
          <p:nvPr>
            <p:ph type="sldNum" idx="36"/>
          </p:nvPr>
        </p:nvSpPr>
        <p:spPr/>
        <p:txBody>
          <a:bodyPr/>
          <a:lstStyle/>
          <a:p>
            <a:pPr indent="0" algn="r">
              <a:buNone/>
            </a:pPr>
            <a:fld id="{2B13B278-14D5-4F27-AD9F-4D61229228E1}" type="slidenum">
              <a:rPr lang="fr-FR" sz="1400" b="0" strike="noStrike" spc="-1" smtClean="0">
                <a:solidFill>
                  <a:srgbClr val="000000"/>
                </a:solidFill>
                <a:latin typeface="Calibri"/>
              </a:rPr>
              <a:t>15</a:t>
            </a:fld>
            <a:endParaRPr lang="fr-FR" sz="1400" b="0" strike="noStrike" spc="-1">
              <a:solidFill>
                <a:srgbClr val="000000"/>
              </a:solidFill>
              <a:latin typeface="Calibri"/>
            </a:endParaRPr>
          </a:p>
        </p:txBody>
      </p:sp>
    </p:spTree>
    <p:extLst>
      <p:ext uri="{BB962C8B-B14F-4D97-AF65-F5344CB8AC3E}">
        <p14:creationId xmlns:p14="http://schemas.microsoft.com/office/powerpoint/2010/main" val="17922182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0" y="812800"/>
            <a:ext cx="0" cy="0"/>
          </a:xfrm>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Source</a:t>
            </a:r>
            <a:r>
              <a:rPr lang="fr-FR" dirty="0"/>
              <a:t>  : https://sabineduflofr.wordpress.com/vous-et-les-ecrans-conseils-pratiques/</a:t>
            </a:r>
          </a:p>
          <a:p>
            <a:endParaRPr lang="fr-FR" dirty="0"/>
          </a:p>
        </p:txBody>
      </p:sp>
      <p:sp>
        <p:nvSpPr>
          <p:cNvPr id="4" name="Espace réservé du numéro de diapositive 3"/>
          <p:cNvSpPr>
            <a:spLocks noGrp="1"/>
          </p:cNvSpPr>
          <p:nvPr>
            <p:ph type="sldNum" idx="36"/>
          </p:nvPr>
        </p:nvSpPr>
        <p:spPr/>
        <p:txBody>
          <a:bodyPr/>
          <a:lstStyle/>
          <a:p>
            <a:pPr indent="0" algn="r">
              <a:buNone/>
            </a:pPr>
            <a:fld id="{2B13B278-14D5-4F27-AD9F-4D61229228E1}" type="slidenum">
              <a:rPr lang="fr-FR" sz="1400" b="0" strike="noStrike" spc="-1" smtClean="0">
                <a:solidFill>
                  <a:srgbClr val="000000"/>
                </a:solidFill>
                <a:latin typeface="Calibri"/>
              </a:rPr>
              <a:t>16</a:t>
            </a:fld>
            <a:endParaRPr lang="fr-FR" sz="1400" b="0" strike="noStrike" spc="-1">
              <a:solidFill>
                <a:srgbClr val="000000"/>
              </a:solidFill>
              <a:latin typeface="Calibri"/>
            </a:endParaRPr>
          </a:p>
        </p:txBody>
      </p:sp>
    </p:spTree>
    <p:extLst>
      <p:ext uri="{BB962C8B-B14F-4D97-AF65-F5344CB8AC3E}">
        <p14:creationId xmlns:p14="http://schemas.microsoft.com/office/powerpoint/2010/main" val="4951980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A0CF76-5098-F834-9D82-A0C73AAB26C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7788021-8346-7D29-1BF9-2770369B5DB0}"/>
              </a:ext>
            </a:extLst>
          </p:cNvPr>
          <p:cNvSpPr>
            <a:spLocks noGrp="1" noRot="1" noChangeAspect="1"/>
          </p:cNvSpPr>
          <p:nvPr>
            <p:ph type="sldImg"/>
          </p:nvPr>
        </p:nvSpPr>
        <p:spPr>
          <a:xfrm>
            <a:off x="0" y="812800"/>
            <a:ext cx="0" cy="0"/>
          </a:xfrm>
        </p:spPr>
      </p:sp>
      <p:sp>
        <p:nvSpPr>
          <p:cNvPr id="3" name="Espace réservé des notes 2">
            <a:extLst>
              <a:ext uri="{FF2B5EF4-FFF2-40B4-BE49-F238E27FC236}">
                <a16:creationId xmlns:a16="http://schemas.microsoft.com/office/drawing/2014/main" id="{E17FB984-868D-C860-6E56-8BE02608D218}"/>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9883E595-2CBE-AEDD-FCB5-09B028238D66}"/>
              </a:ext>
            </a:extLst>
          </p:cNvPr>
          <p:cNvSpPr>
            <a:spLocks noGrp="1"/>
          </p:cNvSpPr>
          <p:nvPr>
            <p:ph type="sldNum" idx="36"/>
          </p:nvPr>
        </p:nvSpPr>
        <p:spPr/>
        <p:txBody>
          <a:bodyPr/>
          <a:lstStyle/>
          <a:p>
            <a:pPr indent="0" algn="r">
              <a:buNone/>
            </a:pPr>
            <a:fld id="{2B13B278-14D5-4F27-AD9F-4D61229228E1}" type="slidenum">
              <a:rPr lang="fr-FR" sz="1400" b="0" strike="noStrike" spc="-1" smtClean="0">
                <a:solidFill>
                  <a:srgbClr val="000000"/>
                </a:solidFill>
                <a:latin typeface="Calibri"/>
              </a:rPr>
              <a:t>17</a:t>
            </a:fld>
            <a:endParaRPr lang="fr-FR" sz="1400" b="0" strike="noStrike" spc="-1">
              <a:solidFill>
                <a:srgbClr val="000000"/>
              </a:solidFill>
              <a:latin typeface="Calibri"/>
            </a:endParaRPr>
          </a:p>
        </p:txBody>
      </p:sp>
    </p:spTree>
    <p:extLst>
      <p:ext uri="{BB962C8B-B14F-4D97-AF65-F5344CB8AC3E}">
        <p14:creationId xmlns:p14="http://schemas.microsoft.com/office/powerpoint/2010/main" val="15228838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50FA53-4C7E-329B-B295-D841B9D2BB5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E6BC6F7-616F-5586-FD25-6708CD6D623D}"/>
              </a:ext>
            </a:extLst>
          </p:cNvPr>
          <p:cNvSpPr>
            <a:spLocks noGrp="1" noRot="1" noChangeAspect="1"/>
          </p:cNvSpPr>
          <p:nvPr>
            <p:ph type="sldImg"/>
          </p:nvPr>
        </p:nvSpPr>
        <p:spPr>
          <a:xfrm>
            <a:off x="0" y="812800"/>
            <a:ext cx="0" cy="0"/>
          </a:xfrm>
        </p:spPr>
      </p:sp>
      <p:sp>
        <p:nvSpPr>
          <p:cNvPr id="3" name="Espace réservé des notes 2">
            <a:extLst>
              <a:ext uri="{FF2B5EF4-FFF2-40B4-BE49-F238E27FC236}">
                <a16:creationId xmlns:a16="http://schemas.microsoft.com/office/drawing/2014/main" id="{B75C4F86-9A0C-1CD0-8874-F60515D9928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Proposer des temps communs hors écran (balade, jeux, dessin, histoire..)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b="1" dirty="0"/>
          </a:p>
          <a:p>
            <a:endParaRPr lang="fr-FR" dirty="0"/>
          </a:p>
        </p:txBody>
      </p:sp>
      <p:sp>
        <p:nvSpPr>
          <p:cNvPr id="4" name="Espace réservé du numéro de diapositive 3">
            <a:extLst>
              <a:ext uri="{FF2B5EF4-FFF2-40B4-BE49-F238E27FC236}">
                <a16:creationId xmlns:a16="http://schemas.microsoft.com/office/drawing/2014/main" id="{39FA57EE-C8AD-8B55-6966-1E2B07838DAA}"/>
              </a:ext>
            </a:extLst>
          </p:cNvPr>
          <p:cNvSpPr>
            <a:spLocks noGrp="1"/>
          </p:cNvSpPr>
          <p:nvPr>
            <p:ph type="sldNum" idx="36"/>
          </p:nvPr>
        </p:nvSpPr>
        <p:spPr/>
        <p:txBody>
          <a:bodyPr/>
          <a:lstStyle/>
          <a:p>
            <a:pPr indent="0" algn="r">
              <a:buNone/>
            </a:pPr>
            <a:fld id="{2B13B278-14D5-4F27-AD9F-4D61229228E1}" type="slidenum">
              <a:rPr lang="fr-FR" sz="1400" b="0" strike="noStrike" spc="-1" smtClean="0">
                <a:solidFill>
                  <a:srgbClr val="000000"/>
                </a:solidFill>
                <a:latin typeface="Calibri"/>
              </a:rPr>
              <a:t>18</a:t>
            </a:fld>
            <a:endParaRPr lang="fr-FR" sz="1400" b="0" strike="noStrike" spc="-1">
              <a:solidFill>
                <a:srgbClr val="000000"/>
              </a:solidFill>
              <a:latin typeface="Calibri"/>
            </a:endParaRPr>
          </a:p>
        </p:txBody>
      </p:sp>
    </p:spTree>
    <p:extLst>
      <p:ext uri="{BB962C8B-B14F-4D97-AF65-F5344CB8AC3E}">
        <p14:creationId xmlns:p14="http://schemas.microsoft.com/office/powerpoint/2010/main" val="13855149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F4504A-0DE2-DB20-6FE6-BC4CF395B44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5FBEB2A-CB85-CE4B-7502-5150A56B08FD}"/>
              </a:ext>
            </a:extLst>
          </p:cNvPr>
          <p:cNvSpPr>
            <a:spLocks noGrp="1" noRot="1" noChangeAspect="1"/>
          </p:cNvSpPr>
          <p:nvPr>
            <p:ph type="sldImg"/>
          </p:nvPr>
        </p:nvSpPr>
        <p:spPr>
          <a:xfrm>
            <a:off x="0" y="812800"/>
            <a:ext cx="0" cy="0"/>
          </a:xfrm>
        </p:spPr>
      </p:sp>
      <p:sp>
        <p:nvSpPr>
          <p:cNvPr id="3" name="Espace réservé des notes 2">
            <a:extLst>
              <a:ext uri="{FF2B5EF4-FFF2-40B4-BE49-F238E27FC236}">
                <a16:creationId xmlns:a16="http://schemas.microsoft.com/office/drawing/2014/main" id="{8188891E-4CF3-FAB2-E3AF-EC83C60C389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Importance du contenu </a:t>
            </a:r>
            <a:r>
              <a:rPr lang="fr-FR" dirty="0"/>
              <a:t>: 2h de film en famille, c’est différent d’une heure seul sur un jeu en ligne.</a:t>
            </a:r>
          </a:p>
          <a:p>
            <a:endParaRPr lang="fr-FR" dirty="0"/>
          </a:p>
        </p:txBody>
      </p:sp>
      <p:sp>
        <p:nvSpPr>
          <p:cNvPr id="4" name="Espace réservé du numéro de diapositive 3">
            <a:extLst>
              <a:ext uri="{FF2B5EF4-FFF2-40B4-BE49-F238E27FC236}">
                <a16:creationId xmlns:a16="http://schemas.microsoft.com/office/drawing/2014/main" id="{52E6B951-64F6-E5F4-A393-0515F14543CC}"/>
              </a:ext>
            </a:extLst>
          </p:cNvPr>
          <p:cNvSpPr>
            <a:spLocks noGrp="1"/>
          </p:cNvSpPr>
          <p:nvPr>
            <p:ph type="sldNum" idx="36"/>
          </p:nvPr>
        </p:nvSpPr>
        <p:spPr/>
        <p:txBody>
          <a:bodyPr/>
          <a:lstStyle/>
          <a:p>
            <a:pPr indent="0" algn="r">
              <a:buNone/>
            </a:pPr>
            <a:fld id="{2B13B278-14D5-4F27-AD9F-4D61229228E1}" type="slidenum">
              <a:rPr lang="fr-FR" sz="1400" b="0" strike="noStrike" spc="-1" smtClean="0">
                <a:solidFill>
                  <a:srgbClr val="000000"/>
                </a:solidFill>
                <a:latin typeface="Calibri"/>
              </a:rPr>
              <a:t>19</a:t>
            </a:fld>
            <a:endParaRPr lang="fr-FR" sz="1400" b="0" strike="noStrike" spc="-1">
              <a:solidFill>
                <a:srgbClr val="000000"/>
              </a:solidFill>
              <a:latin typeface="Calibri"/>
            </a:endParaRPr>
          </a:p>
        </p:txBody>
      </p:sp>
    </p:spTree>
    <p:extLst>
      <p:ext uri="{BB962C8B-B14F-4D97-AF65-F5344CB8AC3E}">
        <p14:creationId xmlns:p14="http://schemas.microsoft.com/office/powerpoint/2010/main" val="35122044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78A8E1-0846-5EC2-DA99-745D4B98D70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58CC2A3-E706-15AA-B5BA-08C64D5B28E7}"/>
              </a:ext>
            </a:extLst>
          </p:cNvPr>
          <p:cNvSpPr>
            <a:spLocks noGrp="1" noRot="1" noChangeAspect="1"/>
          </p:cNvSpPr>
          <p:nvPr>
            <p:ph type="sldImg"/>
          </p:nvPr>
        </p:nvSpPr>
        <p:spPr>
          <a:xfrm>
            <a:off x="0" y="812800"/>
            <a:ext cx="0" cy="0"/>
          </a:xfrm>
        </p:spPr>
      </p:sp>
      <p:sp>
        <p:nvSpPr>
          <p:cNvPr id="3" name="Espace réservé des notes 2">
            <a:extLst>
              <a:ext uri="{FF2B5EF4-FFF2-40B4-BE49-F238E27FC236}">
                <a16:creationId xmlns:a16="http://schemas.microsoft.com/office/drawing/2014/main" id="{92CA21C9-F34F-18D7-0C19-901D5989A79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Réfléchir en famille. </a:t>
            </a:r>
            <a:r>
              <a:rPr lang="fr-FR" b="0" dirty="0"/>
              <a:t>Adopter des règles est plus facile quand on participe à leur élaboration</a:t>
            </a:r>
            <a:endParaRPr lang="fr-FR" dirty="0"/>
          </a:p>
          <a:p>
            <a:endParaRPr lang="fr-FR" dirty="0"/>
          </a:p>
        </p:txBody>
      </p:sp>
      <p:sp>
        <p:nvSpPr>
          <p:cNvPr id="4" name="Espace réservé du numéro de diapositive 3">
            <a:extLst>
              <a:ext uri="{FF2B5EF4-FFF2-40B4-BE49-F238E27FC236}">
                <a16:creationId xmlns:a16="http://schemas.microsoft.com/office/drawing/2014/main" id="{07628A3A-899C-8703-5668-63EA7FBAC8E5}"/>
              </a:ext>
            </a:extLst>
          </p:cNvPr>
          <p:cNvSpPr>
            <a:spLocks noGrp="1"/>
          </p:cNvSpPr>
          <p:nvPr>
            <p:ph type="sldNum" idx="36"/>
          </p:nvPr>
        </p:nvSpPr>
        <p:spPr/>
        <p:txBody>
          <a:bodyPr/>
          <a:lstStyle/>
          <a:p>
            <a:pPr indent="0" algn="r">
              <a:buNone/>
            </a:pPr>
            <a:fld id="{2B13B278-14D5-4F27-AD9F-4D61229228E1}" type="slidenum">
              <a:rPr lang="fr-FR" sz="1400" b="0" strike="noStrike" spc="-1" smtClean="0">
                <a:solidFill>
                  <a:srgbClr val="000000"/>
                </a:solidFill>
                <a:latin typeface="Calibri"/>
              </a:rPr>
              <a:t>20</a:t>
            </a:fld>
            <a:endParaRPr lang="fr-FR" sz="1400" b="0" strike="noStrike" spc="-1">
              <a:solidFill>
                <a:srgbClr val="000000"/>
              </a:solidFill>
              <a:latin typeface="Calibri"/>
            </a:endParaRPr>
          </a:p>
        </p:txBody>
      </p:sp>
    </p:spTree>
    <p:extLst>
      <p:ext uri="{BB962C8B-B14F-4D97-AF65-F5344CB8AC3E}">
        <p14:creationId xmlns:p14="http://schemas.microsoft.com/office/powerpoint/2010/main" val="3152006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 name="PlaceHolder 1"/>
          <p:cNvSpPr>
            <a:spLocks noGrp="1" noRot="1" noChangeAspect="1"/>
          </p:cNvSpPr>
          <p:nvPr>
            <p:ph type="sldImg"/>
          </p:nvPr>
        </p:nvSpPr>
        <p:spPr>
          <a:xfrm>
            <a:off x="685800" y="1143000"/>
            <a:ext cx="5486400" cy="3086100"/>
          </a:xfrm>
          <a:prstGeom prst="rect">
            <a:avLst/>
          </a:prstGeom>
          <a:ln w="0">
            <a:noFill/>
          </a:ln>
        </p:spPr>
      </p:sp>
      <p:sp>
        <p:nvSpPr>
          <p:cNvPr id="1025" name="PlaceHolder 2"/>
          <p:cNvSpPr>
            <a:spLocks noGrp="1"/>
          </p:cNvSpPr>
          <p:nvPr>
            <p:ph type="body"/>
          </p:nvPr>
        </p:nvSpPr>
        <p:spPr>
          <a:xfrm>
            <a:off x="685800" y="4400640"/>
            <a:ext cx="5486040" cy="3600000"/>
          </a:xfrm>
          <a:prstGeom prst="rect">
            <a:avLst/>
          </a:prstGeom>
          <a:noFill/>
          <a:ln w="0">
            <a:noFill/>
          </a:ln>
        </p:spPr>
        <p:txBody>
          <a:bodyPr anchor="t">
            <a:noAutofit/>
          </a:bodyPr>
          <a:lstStyle/>
          <a:p>
            <a:pPr indent="0">
              <a:lnSpc>
                <a:spcPct val="100000"/>
              </a:lnSpc>
              <a:buNone/>
              <a:tabLst>
                <a:tab pos="0" algn="l"/>
              </a:tabLst>
            </a:pPr>
            <a:r>
              <a:rPr lang="fr-FR" sz="1200" b="0" strike="noStrike" spc="-1">
                <a:solidFill>
                  <a:schemeClr val="dk1"/>
                </a:solidFill>
                <a:latin typeface="Calibri"/>
                <a:ea typeface="Calibri"/>
              </a:rPr>
              <a:t>On a fait le point sur les avantages et les inconvénients des RS. Bonnes ou mauvaises pratiques</a:t>
            </a:r>
            <a:endParaRPr lang="fr-FR" sz="1200" b="0" strike="noStrike" spc="-1">
              <a:solidFill>
                <a:srgbClr val="000000"/>
              </a:solidFill>
              <a:latin typeface="Calibri"/>
            </a:endParaRPr>
          </a:p>
          <a:p>
            <a:pPr indent="0">
              <a:lnSpc>
                <a:spcPct val="100000"/>
              </a:lnSpc>
              <a:buNone/>
              <a:tabLst>
                <a:tab pos="0" algn="l"/>
              </a:tabLst>
            </a:pPr>
            <a:endParaRPr lang="fr-FR" sz="1200" b="0" strike="noStrike" spc="-1">
              <a:solidFill>
                <a:srgbClr val="000000"/>
              </a:solidFill>
              <a:latin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PlaceHolder 1"/>
          <p:cNvSpPr>
            <a:spLocks noGrp="1" noRot="1" noChangeAspect="1"/>
          </p:cNvSpPr>
          <p:nvPr>
            <p:ph type="sldImg"/>
          </p:nvPr>
        </p:nvSpPr>
        <p:spPr>
          <a:xfrm>
            <a:off x="685800" y="1143000"/>
            <a:ext cx="5486400" cy="3086100"/>
          </a:xfrm>
          <a:prstGeom prst="rect">
            <a:avLst/>
          </a:prstGeom>
          <a:ln w="0">
            <a:noFill/>
          </a:ln>
        </p:spPr>
      </p:sp>
      <p:sp>
        <p:nvSpPr>
          <p:cNvPr id="1027" name="PlaceHolder 2"/>
          <p:cNvSpPr>
            <a:spLocks noGrp="1"/>
          </p:cNvSpPr>
          <p:nvPr>
            <p:ph type="body"/>
          </p:nvPr>
        </p:nvSpPr>
        <p:spPr>
          <a:xfrm>
            <a:off x="685800" y="4400640"/>
            <a:ext cx="5486040" cy="3600000"/>
          </a:xfrm>
          <a:prstGeom prst="rect">
            <a:avLst/>
          </a:prstGeom>
          <a:noFill/>
          <a:ln w="0">
            <a:noFill/>
          </a:ln>
        </p:spPr>
        <p:txBody>
          <a:bodyPr anchor="t">
            <a:noAutofit/>
          </a:bodyPr>
          <a:lstStyle/>
          <a:p>
            <a:pPr indent="0">
              <a:lnSpc>
                <a:spcPct val="100000"/>
              </a:lnSpc>
              <a:buNone/>
              <a:tabLst>
                <a:tab pos="0" algn="l"/>
              </a:tabLst>
            </a:pPr>
            <a:r>
              <a:rPr lang="fr-FR" sz="1200" b="0" strike="noStrike" spc="-1">
                <a:solidFill>
                  <a:schemeClr val="dk1"/>
                </a:solidFill>
                <a:latin typeface="Calibri"/>
                <a:ea typeface="Calibri"/>
              </a:rPr>
              <a:t>En bref : Se divertir, s’informer, se renseigner, s’inspirer</a:t>
            </a:r>
            <a:endParaRPr lang="fr-FR" sz="1200" b="0" strike="noStrike" spc="-1">
              <a:solidFill>
                <a:srgbClr val="000000"/>
              </a:solidFill>
              <a:latin typeface="Calibri"/>
            </a:endParaRPr>
          </a:p>
          <a:p>
            <a:pPr indent="0">
              <a:lnSpc>
                <a:spcPct val="100000"/>
              </a:lnSpc>
              <a:buNone/>
              <a:tabLst>
                <a:tab pos="0" algn="l"/>
              </a:tabLst>
            </a:pPr>
            <a:endParaRPr lang="fr-FR" sz="1200" b="0" strike="noStrike" spc="-1">
              <a:solidFill>
                <a:srgbClr val="000000"/>
              </a:solidFill>
              <a:latin typeface="Calibri"/>
            </a:endParaRPr>
          </a:p>
          <a:p>
            <a:pPr indent="0">
              <a:lnSpc>
                <a:spcPct val="100000"/>
              </a:lnSpc>
              <a:buNone/>
              <a:tabLst>
                <a:tab pos="0" algn="l"/>
              </a:tabLst>
            </a:pPr>
            <a:endParaRPr lang="fr-FR" sz="1200" b="0" strike="noStrike" spc="-1">
              <a:solidFill>
                <a:srgbClr val="000000"/>
              </a:solidFill>
              <a:latin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PlaceHolder 1"/>
          <p:cNvSpPr>
            <a:spLocks noGrp="1" noRot="1" noChangeAspect="1"/>
          </p:cNvSpPr>
          <p:nvPr>
            <p:ph type="sldImg"/>
          </p:nvPr>
        </p:nvSpPr>
        <p:spPr>
          <a:xfrm>
            <a:off x="685800" y="1143000"/>
            <a:ext cx="5486400" cy="3086100"/>
          </a:xfrm>
          <a:prstGeom prst="rect">
            <a:avLst/>
          </a:prstGeom>
          <a:ln w="0">
            <a:noFill/>
          </a:ln>
        </p:spPr>
      </p:sp>
      <p:sp>
        <p:nvSpPr>
          <p:cNvPr id="1029" name="PlaceHolder 2"/>
          <p:cNvSpPr>
            <a:spLocks noGrp="1"/>
          </p:cNvSpPr>
          <p:nvPr>
            <p:ph type="body"/>
          </p:nvPr>
        </p:nvSpPr>
        <p:spPr>
          <a:xfrm>
            <a:off x="685800" y="4400640"/>
            <a:ext cx="5486040" cy="3600000"/>
          </a:xfrm>
          <a:prstGeom prst="rect">
            <a:avLst/>
          </a:prstGeom>
          <a:noFill/>
          <a:ln w="0">
            <a:noFill/>
          </a:ln>
        </p:spPr>
        <p:txBody>
          <a:bodyPr anchor="t">
            <a:noAutofit/>
          </a:bodyPr>
          <a:lstStyle/>
          <a:p>
            <a:pPr indent="0">
              <a:lnSpc>
                <a:spcPct val="100000"/>
              </a:lnSpc>
              <a:buNone/>
              <a:tabLst>
                <a:tab pos="0" algn="l"/>
              </a:tabLst>
            </a:pPr>
            <a:r>
              <a:rPr lang="fr-FR" sz="1200" b="0" strike="noStrike" spc="-1">
                <a:solidFill>
                  <a:schemeClr val="dk1"/>
                </a:solidFill>
                <a:latin typeface="Calibri"/>
                <a:ea typeface="Calibri"/>
              </a:rPr>
              <a:t>En bref : Se divertir, s’informer, se renseigner, s’inspirer</a:t>
            </a:r>
            <a:endParaRPr lang="fr-FR" sz="1200" b="0" strike="noStrike" spc="-1">
              <a:solidFill>
                <a:srgbClr val="000000"/>
              </a:solidFill>
              <a:latin typeface="Calibri"/>
            </a:endParaRPr>
          </a:p>
          <a:p>
            <a:pPr indent="0">
              <a:lnSpc>
                <a:spcPct val="100000"/>
              </a:lnSpc>
              <a:buNone/>
              <a:tabLst>
                <a:tab pos="0" algn="l"/>
              </a:tabLst>
            </a:pPr>
            <a:endParaRPr lang="fr-FR" sz="1200" b="0" strike="noStrike" spc="-1">
              <a:solidFill>
                <a:srgbClr val="000000"/>
              </a:solidFill>
              <a:latin typeface="Calibri"/>
            </a:endParaRPr>
          </a:p>
          <a:p>
            <a:pPr indent="0">
              <a:lnSpc>
                <a:spcPct val="100000"/>
              </a:lnSpc>
              <a:buNone/>
              <a:tabLst>
                <a:tab pos="0" algn="l"/>
              </a:tabLst>
            </a:pPr>
            <a:endParaRPr lang="fr-FR" sz="1200" b="0" strike="noStrike" spc="-1">
              <a:solidFill>
                <a:srgbClr val="000000"/>
              </a:solidFill>
              <a:latin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0" name="PlaceHolder 1"/>
          <p:cNvSpPr>
            <a:spLocks noGrp="1" noRot="1" noChangeAspect="1"/>
          </p:cNvSpPr>
          <p:nvPr>
            <p:ph type="sldImg"/>
          </p:nvPr>
        </p:nvSpPr>
        <p:spPr>
          <a:xfrm>
            <a:off x="685800" y="1143000"/>
            <a:ext cx="5486400" cy="3086100"/>
          </a:xfrm>
          <a:prstGeom prst="rect">
            <a:avLst/>
          </a:prstGeom>
          <a:ln w="0">
            <a:noFill/>
          </a:ln>
        </p:spPr>
      </p:sp>
      <p:sp>
        <p:nvSpPr>
          <p:cNvPr id="1031" name="PlaceHolder 2"/>
          <p:cNvSpPr>
            <a:spLocks noGrp="1"/>
          </p:cNvSpPr>
          <p:nvPr>
            <p:ph type="body"/>
          </p:nvPr>
        </p:nvSpPr>
        <p:spPr>
          <a:xfrm>
            <a:off x="685800" y="4400640"/>
            <a:ext cx="5486040" cy="3600000"/>
          </a:xfrm>
          <a:prstGeom prst="rect">
            <a:avLst/>
          </a:prstGeom>
          <a:noFill/>
          <a:ln w="0">
            <a:noFill/>
          </a:ln>
        </p:spPr>
        <p:txBody>
          <a:bodyPr anchor="t">
            <a:noAutofit/>
          </a:bodyPr>
          <a:lstStyle/>
          <a:p>
            <a:pPr indent="0">
              <a:lnSpc>
                <a:spcPct val="100000"/>
              </a:lnSpc>
              <a:buNone/>
              <a:tabLst>
                <a:tab pos="0" algn="l"/>
              </a:tabLst>
            </a:pPr>
            <a:r>
              <a:rPr lang="fr-FR" sz="1200" b="0" strike="noStrike" spc="-1">
                <a:solidFill>
                  <a:schemeClr val="dk1"/>
                </a:solidFill>
                <a:latin typeface="Calibri"/>
                <a:ea typeface="Calibri"/>
              </a:rPr>
              <a:t>En bref : Se divertir, s’informer, se renseigner, s’inspirer</a:t>
            </a:r>
            <a:endParaRPr lang="fr-FR" sz="1200" b="0" strike="noStrike" spc="-1">
              <a:solidFill>
                <a:srgbClr val="000000"/>
              </a:solidFill>
              <a:latin typeface="Calibri"/>
            </a:endParaRPr>
          </a:p>
          <a:p>
            <a:pPr indent="0">
              <a:lnSpc>
                <a:spcPct val="100000"/>
              </a:lnSpc>
              <a:buNone/>
              <a:tabLst>
                <a:tab pos="0" algn="l"/>
              </a:tabLst>
            </a:pPr>
            <a:endParaRPr lang="fr-FR" sz="1200" b="0" strike="noStrike" spc="-1">
              <a:solidFill>
                <a:srgbClr val="000000"/>
              </a:solidFill>
              <a:latin typeface="Calibri"/>
            </a:endParaRPr>
          </a:p>
          <a:p>
            <a:pPr indent="0">
              <a:lnSpc>
                <a:spcPct val="100000"/>
              </a:lnSpc>
              <a:buNone/>
              <a:tabLst>
                <a:tab pos="0" algn="l"/>
              </a:tabLst>
            </a:pPr>
            <a:endParaRPr lang="fr-FR" sz="1200" b="0" strike="noStrike" spc="-1">
              <a:solidFill>
                <a:srgbClr val="000000"/>
              </a:solidFill>
              <a:latin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2" name="PlaceHolder 1"/>
          <p:cNvSpPr>
            <a:spLocks noGrp="1" noRot="1" noChangeAspect="1"/>
          </p:cNvSpPr>
          <p:nvPr>
            <p:ph type="sldImg"/>
          </p:nvPr>
        </p:nvSpPr>
        <p:spPr>
          <a:xfrm>
            <a:off x="685800" y="1143000"/>
            <a:ext cx="5486400" cy="3086100"/>
          </a:xfrm>
          <a:prstGeom prst="rect">
            <a:avLst/>
          </a:prstGeom>
          <a:ln w="0">
            <a:noFill/>
          </a:ln>
        </p:spPr>
      </p:sp>
      <p:sp>
        <p:nvSpPr>
          <p:cNvPr id="1033" name="PlaceHolder 2"/>
          <p:cNvSpPr>
            <a:spLocks noGrp="1"/>
          </p:cNvSpPr>
          <p:nvPr>
            <p:ph type="body"/>
          </p:nvPr>
        </p:nvSpPr>
        <p:spPr>
          <a:xfrm>
            <a:off x="685800" y="4400640"/>
            <a:ext cx="5486040" cy="3600000"/>
          </a:xfrm>
          <a:prstGeom prst="rect">
            <a:avLst/>
          </a:prstGeom>
          <a:noFill/>
          <a:ln w="0">
            <a:noFill/>
          </a:ln>
        </p:spPr>
        <p:txBody>
          <a:bodyPr anchor="t">
            <a:noAutofit/>
          </a:bodyPr>
          <a:lstStyle/>
          <a:p>
            <a:pPr indent="0">
              <a:lnSpc>
                <a:spcPct val="100000"/>
              </a:lnSpc>
              <a:buNone/>
              <a:tabLst>
                <a:tab pos="0" algn="l"/>
              </a:tabLst>
            </a:pPr>
            <a:r>
              <a:rPr lang="fr-FR" sz="1200" b="0" strike="noStrike" spc="-1">
                <a:solidFill>
                  <a:schemeClr val="dk1"/>
                </a:solidFill>
                <a:latin typeface="Calibri"/>
                <a:ea typeface="Calibri"/>
              </a:rPr>
              <a:t>En bref : Se divertir, s’informer, se renseigner, s’inspirer</a:t>
            </a:r>
            <a:endParaRPr lang="fr-FR" sz="1200" b="0" strike="noStrike" spc="-1">
              <a:solidFill>
                <a:srgbClr val="000000"/>
              </a:solidFill>
              <a:latin typeface="Calibri"/>
            </a:endParaRPr>
          </a:p>
          <a:p>
            <a:pPr indent="0">
              <a:lnSpc>
                <a:spcPct val="100000"/>
              </a:lnSpc>
              <a:buNone/>
              <a:tabLst>
                <a:tab pos="0" algn="l"/>
              </a:tabLst>
            </a:pPr>
            <a:endParaRPr lang="fr-FR" sz="1200" b="0" strike="noStrike" spc="-1">
              <a:solidFill>
                <a:srgbClr val="000000"/>
              </a:solidFill>
              <a:latin typeface="Calibri"/>
            </a:endParaRPr>
          </a:p>
          <a:p>
            <a:pPr indent="0">
              <a:lnSpc>
                <a:spcPct val="100000"/>
              </a:lnSpc>
              <a:buNone/>
              <a:tabLst>
                <a:tab pos="0" algn="l"/>
              </a:tabLst>
            </a:pPr>
            <a:endParaRPr lang="fr-FR" sz="1200" b="0" strike="noStrike" spc="-1">
              <a:solidFill>
                <a:srgbClr val="000000"/>
              </a:solidFill>
              <a:latin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6" name="PlaceHolder 1"/>
          <p:cNvSpPr>
            <a:spLocks noGrp="1" noRot="1" noChangeAspect="1"/>
          </p:cNvSpPr>
          <p:nvPr>
            <p:ph type="sldImg"/>
          </p:nvPr>
        </p:nvSpPr>
        <p:spPr>
          <a:xfrm>
            <a:off x="685800" y="1143000"/>
            <a:ext cx="5486400" cy="3086100"/>
          </a:xfrm>
          <a:prstGeom prst="rect">
            <a:avLst/>
          </a:prstGeom>
          <a:ln w="0">
            <a:noFill/>
          </a:ln>
        </p:spPr>
      </p:sp>
      <p:sp>
        <p:nvSpPr>
          <p:cNvPr id="1037" name="PlaceHolder 2"/>
          <p:cNvSpPr>
            <a:spLocks noGrp="1"/>
          </p:cNvSpPr>
          <p:nvPr>
            <p:ph type="body"/>
          </p:nvPr>
        </p:nvSpPr>
        <p:spPr>
          <a:xfrm>
            <a:off x="685800" y="4400640"/>
            <a:ext cx="5486040" cy="3600000"/>
          </a:xfrm>
          <a:prstGeom prst="rect">
            <a:avLst/>
          </a:prstGeom>
          <a:noFill/>
          <a:ln w="0">
            <a:noFill/>
          </a:ln>
        </p:spPr>
        <p:txBody>
          <a:bodyPr anchor="t">
            <a:noAutofit/>
          </a:bodyPr>
          <a:lstStyle/>
          <a:p>
            <a:pPr indent="0">
              <a:lnSpc>
                <a:spcPct val="100000"/>
              </a:lnSpc>
              <a:buNone/>
              <a:tabLst>
                <a:tab pos="0" algn="l"/>
              </a:tabLst>
            </a:pPr>
            <a:r>
              <a:rPr lang="fr-FR" sz="1200" b="1" strike="noStrike" spc="-1" dirty="0">
                <a:solidFill>
                  <a:schemeClr val="dk1"/>
                </a:solidFill>
                <a:latin typeface="Calibri"/>
                <a:ea typeface="Calibri"/>
              </a:rPr>
              <a:t>Faites deviner les </a:t>
            </a:r>
            <a:r>
              <a:rPr lang="fr-FR" sz="1200" b="1" strike="noStrike" spc="-1" dirty="0" err="1">
                <a:solidFill>
                  <a:schemeClr val="dk1"/>
                </a:solidFill>
                <a:latin typeface="Calibri"/>
                <a:ea typeface="Calibri"/>
              </a:rPr>
              <a:t>reseaux</a:t>
            </a:r>
            <a:r>
              <a:rPr lang="fr-FR" sz="1200" b="1" strike="noStrike" spc="-1" dirty="0">
                <a:solidFill>
                  <a:schemeClr val="dk1"/>
                </a:solidFill>
                <a:latin typeface="Calibri"/>
                <a:ea typeface="Calibri"/>
              </a:rPr>
              <a:t> sociaux au public</a:t>
            </a:r>
            <a:br>
              <a:rPr lang="fr-FR" sz="1200" b="1" strike="noStrike" spc="-1" dirty="0">
                <a:solidFill>
                  <a:schemeClr val="dk1"/>
                </a:solidFill>
                <a:latin typeface="Calibri"/>
                <a:ea typeface="Calibri"/>
              </a:rPr>
            </a:br>
            <a:br>
              <a:rPr lang="fr-FR" sz="1200" b="1" strike="noStrike" spc="-1" dirty="0">
                <a:solidFill>
                  <a:schemeClr val="dk1"/>
                </a:solidFill>
                <a:latin typeface="Calibri"/>
                <a:ea typeface="Calibri"/>
              </a:rPr>
            </a:br>
            <a:r>
              <a:rPr lang="fr-FR" sz="1200" b="0" strike="noStrike" spc="-1" dirty="0">
                <a:solidFill>
                  <a:schemeClr val="dk1"/>
                </a:solidFill>
                <a:latin typeface="Calibri"/>
                <a:ea typeface="Calibri"/>
              </a:rPr>
              <a:t>de gauche à droite :</a:t>
            </a:r>
            <a:br>
              <a:rPr lang="fr-FR" sz="1200" b="1" strike="noStrike" spc="-1" dirty="0">
                <a:solidFill>
                  <a:schemeClr val="dk1"/>
                </a:solidFill>
                <a:latin typeface="Calibri"/>
                <a:ea typeface="Calibri"/>
              </a:rPr>
            </a:br>
            <a:r>
              <a:rPr lang="fr-FR" sz="1200" b="1" strike="noStrike" spc="-1" dirty="0">
                <a:solidFill>
                  <a:schemeClr val="dk1"/>
                </a:solidFill>
                <a:latin typeface="Calibri"/>
                <a:ea typeface="Calibri"/>
              </a:rPr>
              <a:t>Ligne 1 : </a:t>
            </a:r>
            <a:r>
              <a:rPr lang="fr-FR" sz="1200" b="0" strike="noStrike" spc="-1" dirty="0" err="1">
                <a:solidFill>
                  <a:schemeClr val="dk1"/>
                </a:solidFill>
                <a:latin typeface="Calibri"/>
                <a:ea typeface="Calibri"/>
              </a:rPr>
              <a:t>linkedIn</a:t>
            </a:r>
            <a:r>
              <a:rPr lang="fr-FR" sz="1200" b="0" strike="noStrike" spc="-1" dirty="0">
                <a:solidFill>
                  <a:schemeClr val="dk1"/>
                </a:solidFill>
                <a:latin typeface="Calibri"/>
                <a:ea typeface="Calibri"/>
              </a:rPr>
              <a:t> (accès travail, professionnel), </a:t>
            </a:r>
            <a:r>
              <a:rPr lang="fr-FR" sz="1200" b="0" strike="noStrike" spc="-1" dirty="0" err="1">
                <a:solidFill>
                  <a:schemeClr val="dk1"/>
                </a:solidFill>
                <a:latin typeface="Calibri"/>
                <a:ea typeface="Calibri"/>
              </a:rPr>
              <a:t>Whatsapp</a:t>
            </a:r>
            <a:r>
              <a:rPr lang="fr-FR" sz="1200" b="0" strike="noStrike" spc="-1" dirty="0">
                <a:solidFill>
                  <a:schemeClr val="dk1"/>
                </a:solidFill>
                <a:latin typeface="Calibri"/>
                <a:ea typeface="Calibri"/>
              </a:rPr>
              <a:t> (considéré comme RS car il y a les statuts…), </a:t>
            </a:r>
            <a:r>
              <a:rPr lang="fr-FR" sz="1200" b="0" strike="noStrike" spc="-1" dirty="0" err="1">
                <a:solidFill>
                  <a:schemeClr val="dk1"/>
                </a:solidFill>
                <a:latin typeface="Calibri"/>
                <a:ea typeface="Calibri"/>
              </a:rPr>
              <a:t>Youtube</a:t>
            </a:r>
            <a:r>
              <a:rPr lang="fr-FR" sz="1200" b="0" strike="noStrike" spc="-1" dirty="0">
                <a:solidFill>
                  <a:schemeClr val="dk1"/>
                </a:solidFill>
                <a:latin typeface="Calibri"/>
                <a:ea typeface="Calibri"/>
              </a:rPr>
              <a:t>, Spotify et Pinterest (par les échanges possibles sur les plateformes)</a:t>
            </a:r>
          </a:p>
          <a:p>
            <a:pPr indent="0">
              <a:lnSpc>
                <a:spcPct val="100000"/>
              </a:lnSpc>
              <a:buNone/>
              <a:tabLst>
                <a:tab pos="0" algn="l"/>
              </a:tabLst>
            </a:pPr>
            <a:r>
              <a:rPr lang="fr-FR" sz="1200" b="1" strike="noStrike" spc="-1" dirty="0">
                <a:solidFill>
                  <a:schemeClr val="dk1"/>
                </a:solidFill>
                <a:latin typeface="Calibri"/>
                <a:ea typeface="Calibri"/>
              </a:rPr>
              <a:t>Ligne 2 : </a:t>
            </a:r>
            <a:r>
              <a:rPr lang="fr-FR" sz="1200" b="0" strike="noStrike" spc="-1" dirty="0">
                <a:solidFill>
                  <a:schemeClr val="dk1"/>
                </a:solidFill>
                <a:latin typeface="Calibri"/>
                <a:ea typeface="Calibri"/>
              </a:rPr>
              <a:t>Facebook, Snapchat, </a:t>
            </a:r>
            <a:r>
              <a:rPr lang="fr-FR" sz="1200" b="0" strike="noStrike" spc="-1" dirty="0" err="1">
                <a:solidFill>
                  <a:schemeClr val="dk1"/>
                </a:solidFill>
                <a:latin typeface="Calibri"/>
                <a:ea typeface="Calibri"/>
              </a:rPr>
              <a:t>TikTok</a:t>
            </a:r>
            <a:r>
              <a:rPr lang="fr-FR" sz="1200" b="0" strike="noStrike" spc="-1" dirty="0">
                <a:solidFill>
                  <a:schemeClr val="dk1"/>
                </a:solidFill>
                <a:latin typeface="Calibri"/>
                <a:ea typeface="Calibri"/>
              </a:rPr>
              <a:t>, Instagram, X</a:t>
            </a:r>
            <a:endParaRPr lang="fr-FR" sz="1200" b="1" strike="noStrike" spc="-1" dirty="0">
              <a:solidFill>
                <a:schemeClr val="dk1"/>
              </a:solidFill>
              <a:latin typeface="Calibri"/>
              <a:ea typeface="Calibri"/>
            </a:endParaRPr>
          </a:p>
          <a:p>
            <a:pPr indent="0">
              <a:lnSpc>
                <a:spcPct val="100000"/>
              </a:lnSpc>
              <a:buNone/>
              <a:tabLst>
                <a:tab pos="0" algn="l"/>
              </a:tabLst>
            </a:pPr>
            <a:br>
              <a:rPr lang="fr-FR" sz="1200" b="1" strike="noStrike" spc="-1" dirty="0">
                <a:solidFill>
                  <a:schemeClr val="dk1"/>
                </a:solidFill>
                <a:latin typeface="Calibri"/>
                <a:ea typeface="Calibri"/>
              </a:rPr>
            </a:br>
            <a:r>
              <a:rPr lang="fr-FR" sz="1200" b="1" strike="noStrike" spc="-1" dirty="0">
                <a:solidFill>
                  <a:schemeClr val="dk1"/>
                </a:solidFill>
                <a:latin typeface="Calibri"/>
                <a:ea typeface="Calibri"/>
              </a:rPr>
              <a:t>SNAPCHAT</a:t>
            </a:r>
            <a:r>
              <a:rPr lang="fr-FR" sz="1200" b="0" strike="noStrike" spc="-1" dirty="0">
                <a:solidFill>
                  <a:schemeClr val="dk1"/>
                </a:solidFill>
                <a:latin typeface="Calibri"/>
                <a:ea typeface="Calibri"/>
              </a:rPr>
              <a:t> </a:t>
            </a:r>
            <a:endParaRPr lang="fr-FR" sz="1200" b="0" strike="noStrike" spc="-1" dirty="0">
              <a:solidFill>
                <a:srgbClr val="000000"/>
              </a:solidFill>
              <a:latin typeface="Calibri"/>
            </a:endParaRPr>
          </a:p>
          <a:p>
            <a:pPr indent="0">
              <a:lnSpc>
                <a:spcPct val="100000"/>
              </a:lnSpc>
              <a:buNone/>
              <a:tabLst>
                <a:tab pos="0" algn="l"/>
              </a:tabLst>
            </a:pPr>
            <a:r>
              <a:rPr lang="fr-FR" sz="1200" b="0" strike="noStrike" spc="-1" dirty="0">
                <a:solidFill>
                  <a:schemeClr val="dk1"/>
                </a:solidFill>
                <a:latin typeface="Calibri"/>
                <a:ea typeface="Calibri"/>
              </a:rPr>
              <a:t>👉 </a:t>
            </a:r>
            <a:r>
              <a:rPr lang="fr-FR" sz="1200" b="1" strike="noStrike" spc="-1" dirty="0">
                <a:solidFill>
                  <a:schemeClr val="dk1"/>
                </a:solidFill>
                <a:latin typeface="Calibri"/>
                <a:ea typeface="Calibri"/>
              </a:rPr>
              <a:t>Application</a:t>
            </a:r>
            <a:r>
              <a:rPr lang="fr-FR" sz="1200" b="0" strike="noStrike" spc="-1" dirty="0">
                <a:solidFill>
                  <a:schemeClr val="dk1"/>
                </a:solidFill>
                <a:latin typeface="Calibri"/>
                <a:ea typeface="Calibri"/>
              </a:rPr>
              <a:t> qui permet d’envoyer des messages avec des images ou des vidéos éphémères : elles disparaissent après avoir été visualisées</a:t>
            </a:r>
            <a:endParaRPr lang="fr-FR" sz="1200" b="0" strike="noStrike" spc="-1" dirty="0">
              <a:solidFill>
                <a:srgbClr val="000000"/>
              </a:solidFill>
              <a:latin typeface="Calibri"/>
            </a:endParaRPr>
          </a:p>
          <a:p>
            <a:pPr indent="0">
              <a:lnSpc>
                <a:spcPct val="100000"/>
              </a:lnSpc>
              <a:buNone/>
              <a:tabLst>
                <a:tab pos="0" algn="l"/>
              </a:tabLst>
            </a:pPr>
            <a:r>
              <a:rPr lang="fr-FR" sz="1200" b="0" strike="noStrike" spc="-1" dirty="0">
                <a:solidFill>
                  <a:schemeClr val="dk1"/>
                </a:solidFill>
                <a:latin typeface="Calibri"/>
                <a:ea typeface="Calibri"/>
              </a:rPr>
              <a:t>👉 </a:t>
            </a:r>
            <a:r>
              <a:rPr lang="fr-FR" sz="1200" b="1" strike="noStrike" spc="-1" dirty="0" err="1">
                <a:solidFill>
                  <a:schemeClr val="dk1"/>
                </a:solidFill>
                <a:latin typeface="Calibri"/>
                <a:ea typeface="Calibri"/>
              </a:rPr>
              <a:t>Memories</a:t>
            </a:r>
            <a:r>
              <a:rPr lang="fr-FR" sz="1200" b="1" strike="noStrike" spc="-1" dirty="0">
                <a:solidFill>
                  <a:schemeClr val="dk1"/>
                </a:solidFill>
                <a:latin typeface="Calibri"/>
                <a:ea typeface="Calibri"/>
              </a:rPr>
              <a:t> </a:t>
            </a:r>
            <a:r>
              <a:rPr lang="fr-FR" sz="1200" b="0" strike="noStrike" spc="-1" dirty="0">
                <a:solidFill>
                  <a:schemeClr val="dk1"/>
                </a:solidFill>
                <a:latin typeface="Calibri"/>
                <a:ea typeface="Calibri"/>
              </a:rPr>
              <a:t> : pour sauvegarder les snaps et les </a:t>
            </a:r>
            <a:r>
              <a:rPr lang="fr-FR" sz="1200" b="0" strike="noStrike" spc="-1" dirty="0" err="1">
                <a:solidFill>
                  <a:schemeClr val="dk1"/>
                </a:solidFill>
                <a:latin typeface="Calibri"/>
                <a:ea typeface="Calibri"/>
              </a:rPr>
              <a:t>posts</a:t>
            </a:r>
            <a:r>
              <a:rPr lang="fr-FR" sz="1200" b="0" strike="noStrike" spc="-1" dirty="0">
                <a:solidFill>
                  <a:schemeClr val="dk1"/>
                </a:solidFill>
                <a:latin typeface="Calibri"/>
                <a:ea typeface="Calibri"/>
              </a:rPr>
              <a:t> sur un serveur privé.</a:t>
            </a:r>
            <a:endParaRPr lang="fr-FR" sz="1200" b="0" strike="noStrike" spc="-1" dirty="0">
              <a:solidFill>
                <a:srgbClr val="000000"/>
              </a:solidFill>
              <a:latin typeface="Calibri"/>
            </a:endParaRPr>
          </a:p>
          <a:p>
            <a:pPr indent="0">
              <a:lnSpc>
                <a:spcPct val="100000"/>
              </a:lnSpc>
              <a:buNone/>
              <a:tabLst>
                <a:tab pos="0" algn="l"/>
              </a:tabLst>
            </a:pPr>
            <a:r>
              <a:rPr lang="fr-FR" sz="1200" b="0" strike="noStrike" spc="-1" dirty="0">
                <a:solidFill>
                  <a:schemeClr val="dk1"/>
                </a:solidFill>
                <a:latin typeface="Calibri"/>
                <a:ea typeface="Calibri"/>
              </a:rPr>
              <a:t>👉 </a:t>
            </a:r>
            <a:r>
              <a:rPr lang="fr-FR" sz="1200" b="1" strike="noStrike" spc="-1" dirty="0" err="1">
                <a:solidFill>
                  <a:schemeClr val="dk1"/>
                </a:solidFill>
                <a:latin typeface="Calibri"/>
                <a:ea typeface="Calibri"/>
              </a:rPr>
              <a:t>SnapMap</a:t>
            </a:r>
            <a:r>
              <a:rPr lang="fr-FR" sz="1200" b="0" strike="noStrike" spc="-1" dirty="0">
                <a:solidFill>
                  <a:schemeClr val="dk1"/>
                </a:solidFill>
                <a:latin typeface="Calibri"/>
                <a:ea typeface="Calibri"/>
              </a:rPr>
              <a:t> : disponibles aux utilisateurs de Snapchat : permet de localiser les utilisateurs</a:t>
            </a:r>
            <a:endParaRPr lang="fr-FR" sz="1200" b="0" strike="noStrike" spc="-1" dirty="0">
              <a:solidFill>
                <a:srgbClr val="000000"/>
              </a:solidFill>
              <a:latin typeface="Calibri"/>
            </a:endParaRPr>
          </a:p>
          <a:p>
            <a:pPr indent="0">
              <a:lnSpc>
                <a:spcPct val="100000"/>
              </a:lnSpc>
              <a:buNone/>
              <a:tabLst>
                <a:tab pos="0" algn="l"/>
              </a:tabLst>
            </a:pPr>
            <a:r>
              <a:rPr lang="fr-FR" sz="1200" b="0" strike="noStrike" spc="-1" dirty="0">
                <a:solidFill>
                  <a:schemeClr val="dk1"/>
                </a:solidFill>
                <a:latin typeface="Calibri"/>
                <a:ea typeface="Calibri"/>
              </a:rPr>
              <a:t>👉 </a:t>
            </a:r>
            <a:r>
              <a:rPr lang="fr-FR" sz="1200" b="1" strike="noStrike" spc="-1" dirty="0">
                <a:solidFill>
                  <a:schemeClr val="dk1"/>
                </a:solidFill>
                <a:latin typeface="Calibri"/>
                <a:ea typeface="Calibri"/>
              </a:rPr>
              <a:t> Story </a:t>
            </a:r>
            <a:r>
              <a:rPr lang="fr-FR" sz="1200" b="0" strike="noStrike" spc="-1" dirty="0">
                <a:solidFill>
                  <a:schemeClr val="dk1"/>
                </a:solidFill>
                <a:latin typeface="Calibri"/>
                <a:ea typeface="Calibri"/>
              </a:rPr>
              <a:t>: contenu visible autant de fois qu’on veut pendant 24 heures</a:t>
            </a:r>
            <a:endParaRPr lang="fr-FR" sz="1200" b="0" strike="noStrike" spc="-1" dirty="0">
              <a:solidFill>
                <a:srgbClr val="000000"/>
              </a:solidFill>
              <a:latin typeface="Calibri"/>
            </a:endParaRPr>
          </a:p>
          <a:p>
            <a:pPr indent="0">
              <a:lnSpc>
                <a:spcPct val="100000"/>
              </a:lnSpc>
              <a:buNone/>
              <a:tabLst>
                <a:tab pos="0" algn="l"/>
              </a:tabLst>
            </a:pPr>
            <a:br>
              <a:rPr lang="fr-FR" sz="1200" b="1" strike="noStrike" spc="-1" dirty="0">
                <a:solidFill>
                  <a:schemeClr val="dk1"/>
                </a:solidFill>
                <a:latin typeface="Calibri"/>
                <a:ea typeface="Calibri"/>
              </a:rPr>
            </a:br>
            <a:r>
              <a:rPr lang="fr-FR" sz="1200" b="1" strike="noStrike" spc="-1" dirty="0" err="1">
                <a:solidFill>
                  <a:schemeClr val="dk1"/>
                </a:solidFill>
                <a:latin typeface="Calibri"/>
                <a:ea typeface="Calibri"/>
              </a:rPr>
              <a:t>Tiktok</a:t>
            </a:r>
            <a:r>
              <a:rPr lang="fr-FR" sz="1200" b="0" strike="noStrike" spc="-1" dirty="0">
                <a:solidFill>
                  <a:schemeClr val="dk1"/>
                </a:solidFill>
                <a:latin typeface="Calibri"/>
                <a:ea typeface="Calibri"/>
              </a:rPr>
              <a:t> :  </a:t>
            </a:r>
            <a:r>
              <a:rPr lang="fr-FR" sz="1200" b="1" strike="noStrike" spc="-1" dirty="0">
                <a:solidFill>
                  <a:schemeClr val="dk1"/>
                </a:solidFill>
                <a:latin typeface="Calibri"/>
                <a:ea typeface="Calibri"/>
              </a:rPr>
              <a:t>Application</a:t>
            </a:r>
            <a:r>
              <a:rPr lang="fr-FR" sz="1200" b="0" strike="noStrike" spc="-1" dirty="0">
                <a:solidFill>
                  <a:schemeClr val="dk1"/>
                </a:solidFill>
                <a:latin typeface="Calibri"/>
                <a:ea typeface="Calibri"/>
              </a:rPr>
              <a:t> de partage de vidéos </a:t>
            </a:r>
            <a:endParaRPr lang="fr-FR" sz="1200" b="0" strike="noStrike" spc="-1" dirty="0">
              <a:solidFill>
                <a:srgbClr val="000000"/>
              </a:solidFill>
              <a:latin typeface="Calibri"/>
            </a:endParaRPr>
          </a:p>
          <a:p>
            <a:pPr indent="0">
              <a:lnSpc>
                <a:spcPct val="100000"/>
              </a:lnSpc>
              <a:buNone/>
              <a:tabLst>
                <a:tab pos="0" algn="l"/>
              </a:tabLst>
            </a:pPr>
            <a:endParaRPr lang="fr-FR" sz="1200" b="0" strike="noStrike" spc="-1" dirty="0">
              <a:solidFill>
                <a:srgbClr val="000000"/>
              </a:solidFill>
              <a:latin typeface="Calibri"/>
            </a:endParaRPr>
          </a:p>
          <a:p>
            <a:pPr indent="0">
              <a:lnSpc>
                <a:spcPct val="100000"/>
              </a:lnSpc>
              <a:buNone/>
              <a:tabLst>
                <a:tab pos="0" algn="l"/>
              </a:tabLst>
            </a:pPr>
            <a:r>
              <a:rPr lang="fr-FR" sz="1200" b="0" strike="noStrike" spc="-1" dirty="0">
                <a:solidFill>
                  <a:schemeClr val="dk1"/>
                </a:solidFill>
                <a:latin typeface="Calibri"/>
                <a:ea typeface="Calibri"/>
              </a:rPr>
              <a:t>👉Permet de réaliser, visionner et partager des clips musicaux.</a:t>
            </a:r>
            <a:endParaRPr lang="fr-FR" sz="1200" b="0" strike="noStrike" spc="-1" dirty="0">
              <a:solidFill>
                <a:srgbClr val="000000"/>
              </a:solidFill>
              <a:latin typeface="Calibri"/>
            </a:endParaRPr>
          </a:p>
          <a:p>
            <a:pPr indent="0">
              <a:lnSpc>
                <a:spcPct val="100000"/>
              </a:lnSpc>
              <a:buNone/>
              <a:tabLst>
                <a:tab pos="0" algn="l"/>
              </a:tabLst>
            </a:pPr>
            <a:r>
              <a:rPr lang="fr-FR" sz="1200" b="0" strike="noStrike" spc="-1" dirty="0">
                <a:solidFill>
                  <a:schemeClr val="dk1"/>
                </a:solidFill>
                <a:latin typeface="Calibri"/>
                <a:ea typeface="Calibri"/>
              </a:rPr>
              <a:t>👉 Possibilité de s’abonner aux comptes que l’on souhaite suivre</a:t>
            </a:r>
            <a:endParaRPr lang="fr-FR" sz="1200" b="0" strike="noStrike" spc="-1" dirty="0">
              <a:solidFill>
                <a:srgbClr val="000000"/>
              </a:solidFill>
              <a:latin typeface="Calibri"/>
            </a:endParaRPr>
          </a:p>
          <a:p>
            <a:pPr indent="0">
              <a:lnSpc>
                <a:spcPct val="100000"/>
              </a:lnSpc>
              <a:buNone/>
              <a:tabLst>
                <a:tab pos="0" algn="l"/>
              </a:tabLst>
            </a:pPr>
            <a:r>
              <a:rPr lang="fr-FR" sz="1200" b="0" strike="noStrike" spc="-1" dirty="0">
                <a:solidFill>
                  <a:schemeClr val="dk1"/>
                </a:solidFill>
                <a:latin typeface="Calibri"/>
                <a:ea typeface="Calibri"/>
              </a:rPr>
              <a:t>👉 Pour faire défiler les vidéos : on glisse le doigt sur son écran.</a:t>
            </a:r>
            <a:endParaRPr lang="fr-FR" sz="1200" b="0" strike="noStrike" spc="-1" dirty="0">
              <a:solidFill>
                <a:srgbClr val="000000"/>
              </a:solidFill>
              <a:latin typeface="Calibri"/>
            </a:endParaRPr>
          </a:p>
          <a:p>
            <a:pPr indent="0">
              <a:lnSpc>
                <a:spcPct val="100000"/>
              </a:lnSpc>
              <a:buNone/>
              <a:tabLst>
                <a:tab pos="0" algn="l"/>
              </a:tabLst>
            </a:pPr>
            <a:r>
              <a:rPr lang="fr-FR" sz="900" b="0" i="1" strike="noStrike" spc="-1" dirty="0">
                <a:solidFill>
                  <a:schemeClr val="dk1"/>
                </a:solidFill>
                <a:latin typeface="Calibri"/>
                <a:ea typeface="Calibri"/>
              </a:rPr>
              <a:t>Du haut vers le bas pour passer à la suivante, du bas vers le haut pour revenir à la précédente.</a:t>
            </a:r>
            <a:endParaRPr lang="fr-FR" sz="900" b="0" strike="noStrike" spc="-1" dirty="0">
              <a:solidFill>
                <a:srgbClr val="000000"/>
              </a:solidFill>
              <a:latin typeface="Calibri"/>
            </a:endParaRPr>
          </a:p>
          <a:p>
            <a:pPr indent="0">
              <a:lnSpc>
                <a:spcPct val="100000"/>
              </a:lnSpc>
              <a:buNone/>
              <a:tabLst>
                <a:tab pos="0" algn="l"/>
              </a:tabLst>
            </a:pPr>
            <a:endParaRPr lang="fr-FR" sz="900" b="0" strike="noStrike" spc="-1" dirty="0">
              <a:solidFill>
                <a:srgbClr val="000000"/>
              </a:solidFill>
              <a:latin typeface="Calibri"/>
            </a:endParaRPr>
          </a:p>
          <a:p>
            <a:pPr indent="0">
              <a:lnSpc>
                <a:spcPct val="100000"/>
              </a:lnSpc>
              <a:buNone/>
              <a:tabLst>
                <a:tab pos="0" algn="l"/>
              </a:tabLst>
            </a:pPr>
            <a:endParaRPr lang="fr-FR" sz="900" b="0" strike="noStrike" spc="-1" dirty="0">
              <a:solidFill>
                <a:srgbClr val="000000"/>
              </a:solidFill>
              <a:latin typeface="Calibri"/>
            </a:endParaRPr>
          </a:p>
          <a:p>
            <a:pPr indent="0">
              <a:lnSpc>
                <a:spcPct val="100000"/>
              </a:lnSpc>
              <a:buNone/>
              <a:tabLst>
                <a:tab pos="0" algn="l"/>
              </a:tabLst>
            </a:pPr>
            <a:r>
              <a:rPr lang="fr-FR" sz="900" b="1" strike="noStrike" spc="-1" dirty="0">
                <a:solidFill>
                  <a:schemeClr val="dk1"/>
                </a:solidFill>
                <a:latin typeface="Calibri"/>
                <a:ea typeface="Calibri"/>
              </a:rPr>
              <a:t>X [ancien twitter]</a:t>
            </a:r>
            <a:r>
              <a:rPr lang="fr-FR" sz="900" b="0" strike="noStrike" spc="-1" dirty="0">
                <a:solidFill>
                  <a:schemeClr val="dk1"/>
                </a:solidFill>
                <a:latin typeface="Calibri"/>
                <a:ea typeface="Calibri"/>
              </a:rPr>
              <a:t>/ MICROBLOGAGE</a:t>
            </a:r>
            <a:endParaRPr lang="fr-FR" sz="900" b="0" strike="noStrike" spc="-1" dirty="0">
              <a:solidFill>
                <a:srgbClr val="000000"/>
              </a:solidFill>
              <a:latin typeface="Calibri"/>
            </a:endParaRPr>
          </a:p>
          <a:p>
            <a:pPr indent="0">
              <a:lnSpc>
                <a:spcPct val="100000"/>
              </a:lnSpc>
              <a:buNone/>
              <a:tabLst>
                <a:tab pos="0" algn="l"/>
              </a:tabLst>
            </a:pPr>
            <a:endParaRPr lang="fr-FR" sz="900" b="0" strike="noStrike" spc="-1" dirty="0">
              <a:solidFill>
                <a:srgbClr val="000000"/>
              </a:solidFill>
              <a:latin typeface="Calibri"/>
            </a:endParaRPr>
          </a:p>
          <a:p>
            <a:pPr indent="0">
              <a:lnSpc>
                <a:spcPct val="100000"/>
              </a:lnSpc>
              <a:buNone/>
              <a:tabLst>
                <a:tab pos="0" algn="l"/>
              </a:tabLst>
            </a:pPr>
            <a:r>
              <a:rPr lang="fr-FR" sz="900" b="0" strike="noStrike" spc="-1" dirty="0" err="1">
                <a:solidFill>
                  <a:schemeClr val="dk1"/>
                </a:solidFill>
                <a:latin typeface="Calibri"/>
                <a:ea typeface="Calibri"/>
              </a:rPr>
              <a:t>Browlstars</a:t>
            </a:r>
            <a:r>
              <a:rPr lang="fr-FR" sz="900" b="0" strike="noStrike" spc="-1" dirty="0">
                <a:solidFill>
                  <a:schemeClr val="dk1"/>
                </a:solidFill>
                <a:latin typeface="Calibri"/>
                <a:ea typeface="Calibri"/>
              </a:rPr>
              <a:t> et autre application en ligne</a:t>
            </a:r>
            <a:endParaRPr lang="fr-FR" sz="900" b="0" strike="noStrike" spc="-1" dirty="0">
              <a:solidFill>
                <a:srgbClr val="000000"/>
              </a:solidFill>
              <a:latin typeface="Calibri"/>
            </a:endParaRPr>
          </a:p>
          <a:p>
            <a:pPr indent="0">
              <a:lnSpc>
                <a:spcPct val="100000"/>
              </a:lnSpc>
              <a:buNone/>
              <a:tabLst>
                <a:tab pos="0" algn="l"/>
              </a:tabLst>
            </a:pPr>
            <a:endParaRPr lang="fr-FR" sz="900" b="0" strike="noStrike" spc="-1" dirty="0">
              <a:solidFill>
                <a:srgbClr val="000000"/>
              </a:solidFill>
              <a:latin typeface="Calibri"/>
            </a:endParaRPr>
          </a:p>
          <a:p>
            <a:pPr indent="0">
              <a:lnSpc>
                <a:spcPct val="100000"/>
              </a:lnSpc>
              <a:buNone/>
              <a:tabLst>
                <a:tab pos="0" algn="l"/>
              </a:tabLst>
            </a:pPr>
            <a:endParaRPr lang="fr-FR" sz="1200" b="0" strike="noStrike" spc="-1" dirty="0">
              <a:solidFill>
                <a:srgbClr val="000000"/>
              </a:solidFill>
              <a:latin typeface="Calibri"/>
            </a:endParaRPr>
          </a:p>
          <a:p>
            <a:pPr indent="0">
              <a:lnSpc>
                <a:spcPct val="100000"/>
              </a:lnSpc>
              <a:buNone/>
              <a:tabLst>
                <a:tab pos="0" algn="l"/>
              </a:tabLst>
            </a:pPr>
            <a:endParaRPr lang="fr-FR" sz="1200" b="0" strike="noStrike" spc="-1" dirty="0">
              <a:solidFill>
                <a:srgbClr val="000000"/>
              </a:solidFill>
              <a:latin typeface="Calibri"/>
            </a:endParaRPr>
          </a:p>
          <a:p>
            <a:pPr indent="0">
              <a:lnSpc>
                <a:spcPct val="100000"/>
              </a:lnSpc>
              <a:buNone/>
              <a:tabLst>
                <a:tab pos="0" algn="l"/>
              </a:tabLst>
            </a:pPr>
            <a:endParaRPr lang="fr-FR" sz="1200" b="0" strike="noStrike" spc="-1" dirty="0">
              <a:solidFill>
                <a:srgbClr val="000000"/>
              </a:solidFill>
              <a:latin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0" y="812800"/>
            <a:ext cx="0" cy="0"/>
          </a:xfrm>
        </p:spPr>
      </p:sp>
      <p:sp>
        <p:nvSpPr>
          <p:cNvPr id="3" name="Espace réservé des notes 2"/>
          <p:cNvSpPr>
            <a:spLocks noGrp="1"/>
          </p:cNvSpPr>
          <p:nvPr>
            <p:ph type="body" idx="1"/>
          </p:nvPr>
        </p:nvSpPr>
        <p:spPr/>
        <p:txBody>
          <a:bodyPr/>
          <a:lstStyle/>
          <a:p>
            <a:r>
              <a:rPr lang="fr-FR" dirty="0"/>
              <a:t>Proposez au public d’essayer de catégoriser les affirmations des moins bonnes aux meilleures pratiques sur les réseaux sociaux. Elles sont valables pour les adultes et les jeunes !</a:t>
            </a:r>
            <a:br>
              <a:rPr lang="fr-FR" dirty="0"/>
            </a:br>
            <a:r>
              <a:rPr lang="fr-FR" dirty="0"/>
              <a:t>Peut se faire sous forme de débat mouvant, tout le monde est debout, la partie droite de la salle est le pouce vert (bonnes pratiques) et à gauche l’inverse. Les participants se déplacent à chaque affirmation.</a:t>
            </a:r>
            <a:br>
              <a:rPr lang="fr-FR" dirty="0"/>
            </a:br>
            <a:br>
              <a:rPr lang="fr-FR" dirty="0"/>
            </a:br>
            <a:r>
              <a:rPr lang="fr-FR" b="1" dirty="0"/>
              <a:t>Réponses</a:t>
            </a:r>
            <a:br>
              <a:rPr lang="fr-FR" dirty="0"/>
            </a:br>
            <a:r>
              <a:rPr lang="fr-FR" dirty="0"/>
              <a:t>👍</a:t>
            </a:r>
            <a:br>
              <a:rPr lang="fr-FR" dirty="0"/>
            </a:br>
            <a:r>
              <a:rPr lang="fr-FR" dirty="0"/>
              <a:t>Permet de rester en contact avec des amis, de la famille...</a:t>
            </a:r>
            <a:br>
              <a:rPr lang="fr-FR" dirty="0"/>
            </a:br>
            <a:r>
              <a:rPr lang="fr-FR" dirty="0"/>
              <a:t>Rencontrer de nouvelles personnes</a:t>
            </a:r>
            <a:br>
              <a:rPr lang="fr-FR" dirty="0"/>
            </a:br>
            <a:r>
              <a:rPr lang="fr-FR" dirty="0"/>
              <a:t>Utiliser un pseudo sur internet</a:t>
            </a:r>
            <a:br>
              <a:rPr lang="fr-FR" dirty="0"/>
            </a:br>
            <a:r>
              <a:rPr lang="fr-FR" dirty="0"/>
              <a:t>Se faire connaître</a:t>
            </a:r>
            <a:br>
              <a:rPr lang="fr-FR" dirty="0"/>
            </a:br>
            <a:r>
              <a:rPr lang="fr-FR" dirty="0"/>
              <a:t>Ouvrent la porte à de nombreuses opportunités</a:t>
            </a:r>
          </a:p>
          <a:p>
            <a:r>
              <a:rPr lang="fr-FR" dirty="0"/>
              <a:t>Découvrir des tas de tutos, développer mes compétences</a:t>
            </a:r>
            <a:br>
              <a:rPr lang="fr-FR" dirty="0"/>
            </a:br>
            <a:r>
              <a:rPr lang="fr-FR" dirty="0"/>
              <a:t>Garder un esprit critique sur ce que je vois</a:t>
            </a:r>
            <a:br>
              <a:rPr lang="fr-FR" dirty="0"/>
            </a:br>
            <a:r>
              <a:rPr lang="fr-FR" dirty="0"/>
              <a:t>Couper les notifications (au moins la nuit) </a:t>
            </a:r>
            <a:r>
              <a:rPr lang="fr-FR" b="1" dirty="0"/>
              <a:t>avoir des vrais de temps déconnexion</a:t>
            </a:r>
            <a:br>
              <a:rPr lang="fr-FR" dirty="0"/>
            </a:br>
            <a:r>
              <a:rPr lang="fr-FR" dirty="0"/>
              <a:t>Limiter mon temps en ligne</a:t>
            </a:r>
          </a:p>
          <a:p>
            <a:br>
              <a:rPr lang="fr-FR" dirty="0"/>
            </a:br>
            <a:r>
              <a:rPr lang="fr-FR" dirty="0"/>
              <a:t>👎</a:t>
            </a:r>
            <a:br>
              <a:rPr lang="fr-FR" dirty="0"/>
            </a:br>
            <a:r>
              <a:rPr lang="fr-FR" dirty="0"/>
              <a:t>Partager des informations personnelles (nom, prénom, </a:t>
            </a:r>
            <a:r>
              <a:rPr lang="fr-FR" dirty="0" err="1"/>
              <a:t>age</a:t>
            </a:r>
            <a:r>
              <a:rPr lang="fr-FR" dirty="0"/>
              <a:t>, photos, adresse...)</a:t>
            </a:r>
            <a:br>
              <a:rPr lang="fr-FR" dirty="0"/>
            </a:br>
            <a:r>
              <a:rPr lang="fr-FR" dirty="0"/>
              <a:t>La barrière entre la vie professionnelle et privée s’amenuise, ce que l’on met sur le web devient public</a:t>
            </a:r>
            <a:br>
              <a:rPr lang="fr-FR" dirty="0"/>
            </a:br>
            <a:r>
              <a:rPr lang="fr-FR" dirty="0"/>
              <a:t>Vol et piratage d'informations</a:t>
            </a:r>
            <a:br>
              <a:rPr lang="fr-FR" dirty="0"/>
            </a:br>
            <a:r>
              <a:rPr lang="fr-FR" dirty="0"/>
              <a:t>Se tenir informé (ou désinformé)  </a:t>
            </a:r>
            <a:r>
              <a:rPr lang="fr-FR" b="1" dirty="0"/>
              <a:t>à discuter dans la salle</a:t>
            </a:r>
            <a:r>
              <a:rPr lang="fr-FR" b="0" dirty="0"/>
              <a:t> : </a:t>
            </a:r>
            <a:r>
              <a:rPr lang="fr-FR" b="0" i="1" dirty="0"/>
              <a:t>toujours vérifier les sources des informations</a:t>
            </a:r>
            <a:br>
              <a:rPr lang="fr-FR" b="0" dirty="0"/>
            </a:br>
            <a:r>
              <a:rPr lang="fr-FR" b="0" dirty="0"/>
              <a:t>Risque d'être ridiculisé ou harcelé par d’autres utilisateurs.</a:t>
            </a:r>
            <a:br>
              <a:rPr lang="fr-FR" b="0" dirty="0"/>
            </a:br>
            <a:r>
              <a:rPr lang="fr-FR" b="0" dirty="0"/>
              <a:t>Se créer un compte sur les réseaux avant 13 ans </a:t>
            </a:r>
            <a:r>
              <a:rPr lang="fr-FR" b="0" i="1" dirty="0"/>
              <a:t>(même si la pratique est courante, c’est légalement interdit avant 13 ans)</a:t>
            </a:r>
            <a:br>
              <a:rPr lang="fr-FR" dirty="0"/>
            </a:br>
            <a:r>
              <a:rPr lang="fr-FR" dirty="0"/>
              <a:t>Devenir cyberdépendant</a:t>
            </a:r>
            <a:br>
              <a:rPr lang="fr-FR" dirty="0"/>
            </a:br>
            <a:r>
              <a:rPr lang="fr-FR" dirty="0"/>
              <a:t>Le contenu publié ne disparaitra jamais </a:t>
            </a:r>
            <a:r>
              <a:rPr lang="fr-FR" b="1" dirty="0"/>
              <a:t>importance de le rappeler à tout le monde</a:t>
            </a:r>
            <a:br>
              <a:rPr lang="fr-FR" b="1" dirty="0"/>
            </a:br>
            <a:r>
              <a:rPr lang="fr-FR" b="0" dirty="0"/>
              <a:t>Mes photos postées ne m’appartiennent plus </a:t>
            </a:r>
            <a:r>
              <a:rPr lang="fr-FR" b="1" dirty="0"/>
              <a:t>toujours faire attention à ce que l’on publie</a:t>
            </a:r>
            <a:br>
              <a:rPr lang="fr-FR" b="1" dirty="0"/>
            </a:br>
            <a:endParaRPr lang="fr-FR" b="0" dirty="0"/>
          </a:p>
        </p:txBody>
      </p:sp>
      <p:sp>
        <p:nvSpPr>
          <p:cNvPr id="4" name="Espace réservé du numéro de diapositive 3"/>
          <p:cNvSpPr>
            <a:spLocks noGrp="1"/>
          </p:cNvSpPr>
          <p:nvPr>
            <p:ph type="sldNum" idx="36"/>
          </p:nvPr>
        </p:nvSpPr>
        <p:spPr/>
        <p:txBody>
          <a:bodyPr/>
          <a:lstStyle/>
          <a:p>
            <a:pPr indent="0" algn="r">
              <a:buNone/>
            </a:pPr>
            <a:fld id="{2B13B278-14D5-4F27-AD9F-4D61229228E1}" type="slidenum">
              <a:rPr lang="fr-FR" sz="1400" b="0" strike="noStrike" spc="-1" smtClean="0">
                <a:solidFill>
                  <a:srgbClr val="000000"/>
                </a:solidFill>
                <a:latin typeface="Calibri"/>
              </a:rPr>
              <a:t>29</a:t>
            </a:fld>
            <a:endParaRPr lang="fr-FR" sz="1400" b="0" strike="noStrike" spc="-1">
              <a:solidFill>
                <a:srgbClr val="000000"/>
              </a:solidFill>
              <a:latin typeface="Calibri"/>
            </a:endParaRPr>
          </a:p>
        </p:txBody>
      </p:sp>
    </p:spTree>
    <p:extLst>
      <p:ext uri="{BB962C8B-B14F-4D97-AF65-F5344CB8AC3E}">
        <p14:creationId xmlns:p14="http://schemas.microsoft.com/office/powerpoint/2010/main" val="285752918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0" y="812800"/>
            <a:ext cx="0" cy="0"/>
          </a:xfrm>
        </p:spPr>
      </p:sp>
      <p:sp>
        <p:nvSpPr>
          <p:cNvPr id="3" name="Espace réservé des notes 2"/>
          <p:cNvSpPr>
            <a:spLocks noGrp="1"/>
          </p:cNvSpPr>
          <p:nvPr>
            <p:ph type="body" idx="1"/>
          </p:nvPr>
        </p:nvSpPr>
        <p:spPr/>
        <p:txBody>
          <a:bodyPr/>
          <a:lstStyle/>
          <a:p>
            <a:r>
              <a:rPr lang="fr-FR" b="1" dirty="0"/>
              <a:t>Source : </a:t>
            </a:r>
            <a:r>
              <a:rPr lang="fr-FR" b="0" dirty="0"/>
              <a:t>https://www.service-public.gouv.fr/particuliers/vosdroits/F32239</a:t>
            </a:r>
          </a:p>
        </p:txBody>
      </p:sp>
      <p:sp>
        <p:nvSpPr>
          <p:cNvPr id="4" name="Espace réservé du numéro de diapositive 3"/>
          <p:cNvSpPr>
            <a:spLocks noGrp="1"/>
          </p:cNvSpPr>
          <p:nvPr>
            <p:ph type="sldNum" idx="36"/>
          </p:nvPr>
        </p:nvSpPr>
        <p:spPr/>
        <p:txBody>
          <a:bodyPr/>
          <a:lstStyle/>
          <a:p>
            <a:pPr indent="0" algn="r">
              <a:buNone/>
            </a:pPr>
            <a:fld id="{2B13B278-14D5-4F27-AD9F-4D61229228E1}" type="slidenum">
              <a:rPr lang="fr-FR" sz="1400" b="0" strike="noStrike" spc="-1" smtClean="0">
                <a:solidFill>
                  <a:srgbClr val="000000"/>
                </a:solidFill>
                <a:latin typeface="Calibri"/>
              </a:rPr>
              <a:t>37</a:t>
            </a:fld>
            <a:endParaRPr lang="fr-FR" sz="1400" b="0" strike="noStrike" spc="-1">
              <a:solidFill>
                <a:srgbClr val="000000"/>
              </a:solidFill>
              <a:latin typeface="Calibri"/>
            </a:endParaRPr>
          </a:p>
        </p:txBody>
      </p:sp>
    </p:spTree>
    <p:extLst>
      <p:ext uri="{BB962C8B-B14F-4D97-AF65-F5344CB8AC3E}">
        <p14:creationId xmlns:p14="http://schemas.microsoft.com/office/powerpoint/2010/main" val="15785350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0" y="812800"/>
            <a:ext cx="0" cy="0"/>
          </a:xfrm>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Source : </a:t>
            </a:r>
            <a:r>
              <a:rPr lang="fr-FR" b="0" dirty="0"/>
              <a:t>https://www.service-public.gouv.fr/particuliers/vosdroits/F32239</a:t>
            </a:r>
          </a:p>
          <a:p>
            <a:endParaRPr lang="fr-FR" dirty="0"/>
          </a:p>
        </p:txBody>
      </p:sp>
      <p:sp>
        <p:nvSpPr>
          <p:cNvPr id="4" name="Espace réservé du numéro de diapositive 3"/>
          <p:cNvSpPr>
            <a:spLocks noGrp="1"/>
          </p:cNvSpPr>
          <p:nvPr>
            <p:ph type="sldNum" idx="36"/>
          </p:nvPr>
        </p:nvSpPr>
        <p:spPr/>
        <p:txBody>
          <a:bodyPr/>
          <a:lstStyle/>
          <a:p>
            <a:pPr indent="0" algn="r">
              <a:buNone/>
            </a:pPr>
            <a:fld id="{2B13B278-14D5-4F27-AD9F-4D61229228E1}" type="slidenum">
              <a:rPr lang="fr-FR" sz="1400" b="0" strike="noStrike" spc="-1" smtClean="0">
                <a:solidFill>
                  <a:srgbClr val="000000"/>
                </a:solidFill>
                <a:latin typeface="Calibri"/>
              </a:rPr>
              <a:t>38</a:t>
            </a:fld>
            <a:endParaRPr lang="fr-FR" sz="1400" b="0" strike="noStrike" spc="-1">
              <a:solidFill>
                <a:srgbClr val="000000"/>
              </a:solidFill>
              <a:latin typeface="Calibri"/>
            </a:endParaRPr>
          </a:p>
        </p:txBody>
      </p:sp>
    </p:spTree>
    <p:extLst>
      <p:ext uri="{BB962C8B-B14F-4D97-AF65-F5344CB8AC3E}">
        <p14:creationId xmlns:p14="http://schemas.microsoft.com/office/powerpoint/2010/main" val="366824116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0" y="812800"/>
            <a:ext cx="0" cy="0"/>
          </a:xfrm>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Source : </a:t>
            </a:r>
            <a:r>
              <a:rPr lang="fr-FR" b="0" dirty="0"/>
              <a:t>https://www.service-public.gouv.fr/particuliers/vosdroits/F32239</a:t>
            </a:r>
          </a:p>
          <a:p>
            <a:endParaRPr lang="fr-FR" dirty="0"/>
          </a:p>
        </p:txBody>
      </p:sp>
      <p:sp>
        <p:nvSpPr>
          <p:cNvPr id="4" name="Espace réservé du numéro de diapositive 3"/>
          <p:cNvSpPr>
            <a:spLocks noGrp="1"/>
          </p:cNvSpPr>
          <p:nvPr>
            <p:ph type="sldNum" idx="36"/>
          </p:nvPr>
        </p:nvSpPr>
        <p:spPr/>
        <p:txBody>
          <a:bodyPr/>
          <a:lstStyle/>
          <a:p>
            <a:pPr indent="0" algn="r">
              <a:buNone/>
            </a:pPr>
            <a:fld id="{2B13B278-14D5-4F27-AD9F-4D61229228E1}" type="slidenum">
              <a:rPr lang="fr-FR" sz="1400" b="0" strike="noStrike" spc="-1" smtClean="0">
                <a:solidFill>
                  <a:srgbClr val="000000"/>
                </a:solidFill>
                <a:latin typeface="Calibri"/>
              </a:rPr>
              <a:t>39</a:t>
            </a:fld>
            <a:endParaRPr lang="fr-FR" sz="1400" b="0" strike="noStrike" spc="-1">
              <a:solidFill>
                <a:srgbClr val="000000"/>
              </a:solidFill>
              <a:latin typeface="Calibri"/>
            </a:endParaRPr>
          </a:p>
        </p:txBody>
      </p:sp>
    </p:spTree>
    <p:extLst>
      <p:ext uri="{BB962C8B-B14F-4D97-AF65-F5344CB8AC3E}">
        <p14:creationId xmlns:p14="http://schemas.microsoft.com/office/powerpoint/2010/main" val="255274559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0" y="812800"/>
            <a:ext cx="0" cy="0"/>
          </a:xfrm>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Source : </a:t>
            </a:r>
            <a:r>
              <a:rPr lang="fr-FR" b="0" dirty="0"/>
              <a:t>https://www.service-public.gouv.fr/particuliers/vosdroits/F32239</a:t>
            </a:r>
          </a:p>
          <a:p>
            <a:endParaRPr lang="fr-FR" dirty="0"/>
          </a:p>
        </p:txBody>
      </p:sp>
      <p:sp>
        <p:nvSpPr>
          <p:cNvPr id="4" name="Espace réservé du numéro de diapositive 3"/>
          <p:cNvSpPr>
            <a:spLocks noGrp="1"/>
          </p:cNvSpPr>
          <p:nvPr>
            <p:ph type="sldNum" idx="36"/>
          </p:nvPr>
        </p:nvSpPr>
        <p:spPr/>
        <p:txBody>
          <a:bodyPr/>
          <a:lstStyle/>
          <a:p>
            <a:pPr indent="0" algn="r">
              <a:buNone/>
            </a:pPr>
            <a:fld id="{2B13B278-14D5-4F27-AD9F-4D61229228E1}" type="slidenum">
              <a:rPr lang="fr-FR" sz="1400" b="0" strike="noStrike" spc="-1" smtClean="0">
                <a:solidFill>
                  <a:srgbClr val="000000"/>
                </a:solidFill>
                <a:latin typeface="Calibri"/>
              </a:rPr>
              <a:t>40</a:t>
            </a:fld>
            <a:endParaRPr lang="fr-FR" sz="1400" b="0" strike="noStrike" spc="-1">
              <a:solidFill>
                <a:srgbClr val="000000"/>
              </a:solidFill>
              <a:latin typeface="Calibri"/>
            </a:endParaRPr>
          </a:p>
        </p:txBody>
      </p:sp>
    </p:spTree>
    <p:extLst>
      <p:ext uri="{BB962C8B-B14F-4D97-AF65-F5344CB8AC3E}">
        <p14:creationId xmlns:p14="http://schemas.microsoft.com/office/powerpoint/2010/main" val="68858520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0" y="812800"/>
            <a:ext cx="0" cy="0"/>
          </a:xfrm>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Source : </a:t>
            </a:r>
            <a:r>
              <a:rPr lang="fr-FR" b="0" dirty="0"/>
              <a:t>https://www.service-public.gouv.fr/particuliers/vosdroits/F32239</a:t>
            </a:r>
          </a:p>
          <a:p>
            <a:endParaRPr lang="fr-FR" dirty="0"/>
          </a:p>
        </p:txBody>
      </p:sp>
      <p:sp>
        <p:nvSpPr>
          <p:cNvPr id="4" name="Espace réservé du numéro de diapositive 3"/>
          <p:cNvSpPr>
            <a:spLocks noGrp="1"/>
          </p:cNvSpPr>
          <p:nvPr>
            <p:ph type="sldNum" idx="36"/>
          </p:nvPr>
        </p:nvSpPr>
        <p:spPr/>
        <p:txBody>
          <a:bodyPr/>
          <a:lstStyle/>
          <a:p>
            <a:pPr indent="0" algn="r">
              <a:buNone/>
            </a:pPr>
            <a:fld id="{2B13B278-14D5-4F27-AD9F-4D61229228E1}" type="slidenum">
              <a:rPr lang="fr-FR" sz="1400" b="0" strike="noStrike" spc="-1" smtClean="0">
                <a:solidFill>
                  <a:srgbClr val="000000"/>
                </a:solidFill>
                <a:latin typeface="Calibri"/>
              </a:rPr>
              <a:t>41</a:t>
            </a:fld>
            <a:endParaRPr lang="fr-FR" sz="1400" b="0" strike="noStrike" spc="-1">
              <a:solidFill>
                <a:srgbClr val="000000"/>
              </a:solidFill>
              <a:latin typeface="Calibri"/>
            </a:endParaRPr>
          </a:p>
        </p:txBody>
      </p:sp>
    </p:spTree>
    <p:extLst>
      <p:ext uri="{BB962C8B-B14F-4D97-AF65-F5344CB8AC3E}">
        <p14:creationId xmlns:p14="http://schemas.microsoft.com/office/powerpoint/2010/main" val="128189017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0" y="812800"/>
            <a:ext cx="0" cy="0"/>
          </a:xfrm>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Source : </a:t>
            </a:r>
            <a:r>
              <a:rPr lang="fr-FR" b="0" dirty="0"/>
              <a:t>https://www.service-public.gouv.fr/particuliers/vosdroits/F32239</a:t>
            </a:r>
          </a:p>
          <a:p>
            <a:endParaRPr lang="fr-FR" dirty="0"/>
          </a:p>
        </p:txBody>
      </p:sp>
      <p:sp>
        <p:nvSpPr>
          <p:cNvPr id="4" name="Espace réservé du numéro de diapositive 3"/>
          <p:cNvSpPr>
            <a:spLocks noGrp="1"/>
          </p:cNvSpPr>
          <p:nvPr>
            <p:ph type="sldNum" idx="36"/>
          </p:nvPr>
        </p:nvSpPr>
        <p:spPr/>
        <p:txBody>
          <a:bodyPr/>
          <a:lstStyle/>
          <a:p>
            <a:pPr indent="0" algn="r">
              <a:buNone/>
            </a:pPr>
            <a:fld id="{2B13B278-14D5-4F27-AD9F-4D61229228E1}" type="slidenum">
              <a:rPr lang="fr-FR" sz="1400" b="0" strike="noStrike" spc="-1" smtClean="0">
                <a:solidFill>
                  <a:srgbClr val="000000"/>
                </a:solidFill>
                <a:latin typeface="Calibri"/>
              </a:rPr>
              <a:t>42</a:t>
            </a:fld>
            <a:endParaRPr lang="fr-FR" sz="1400" b="0" strike="noStrike" spc="-1">
              <a:solidFill>
                <a:srgbClr val="000000"/>
              </a:solidFill>
              <a:latin typeface="Calibri"/>
            </a:endParaRPr>
          </a:p>
        </p:txBody>
      </p:sp>
    </p:spTree>
    <p:extLst>
      <p:ext uri="{BB962C8B-B14F-4D97-AF65-F5344CB8AC3E}">
        <p14:creationId xmlns:p14="http://schemas.microsoft.com/office/powerpoint/2010/main" val="210795163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0" y="812800"/>
            <a:ext cx="0" cy="0"/>
          </a:xfrm>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Source : </a:t>
            </a:r>
            <a:r>
              <a:rPr lang="fr-FR" b="0" dirty="0"/>
              <a:t>https://www.service-public.gouv.fr/particuliers/vosdroits/F32239</a:t>
            </a:r>
          </a:p>
          <a:p>
            <a:endParaRPr lang="fr-FR" dirty="0"/>
          </a:p>
        </p:txBody>
      </p:sp>
      <p:sp>
        <p:nvSpPr>
          <p:cNvPr id="4" name="Espace réservé du numéro de diapositive 3"/>
          <p:cNvSpPr>
            <a:spLocks noGrp="1"/>
          </p:cNvSpPr>
          <p:nvPr>
            <p:ph type="sldNum" idx="36"/>
          </p:nvPr>
        </p:nvSpPr>
        <p:spPr/>
        <p:txBody>
          <a:bodyPr/>
          <a:lstStyle/>
          <a:p>
            <a:pPr indent="0" algn="r">
              <a:buNone/>
            </a:pPr>
            <a:fld id="{2B13B278-14D5-4F27-AD9F-4D61229228E1}" type="slidenum">
              <a:rPr lang="fr-FR" sz="1400" b="0" strike="noStrike" spc="-1" smtClean="0">
                <a:solidFill>
                  <a:srgbClr val="000000"/>
                </a:solidFill>
                <a:latin typeface="Calibri"/>
              </a:rPr>
              <a:t>43</a:t>
            </a:fld>
            <a:endParaRPr lang="fr-FR" sz="1400" b="0" strike="noStrike" spc="-1">
              <a:solidFill>
                <a:srgbClr val="000000"/>
              </a:solidFill>
              <a:latin typeface="Calibri"/>
            </a:endParaRPr>
          </a:p>
        </p:txBody>
      </p:sp>
    </p:spTree>
    <p:extLst>
      <p:ext uri="{BB962C8B-B14F-4D97-AF65-F5344CB8AC3E}">
        <p14:creationId xmlns:p14="http://schemas.microsoft.com/office/powerpoint/2010/main" val="20860778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0" y="812800"/>
            <a:ext cx="0" cy="0"/>
          </a:xfrm>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Source : </a:t>
            </a:r>
            <a:r>
              <a:rPr lang="fr-FR" b="0" dirty="0"/>
              <a:t>https://www.service-public.gouv.fr/particuliers/vosdroits/F32239</a:t>
            </a:r>
          </a:p>
          <a:p>
            <a:endParaRPr lang="fr-FR" dirty="0"/>
          </a:p>
        </p:txBody>
      </p:sp>
      <p:sp>
        <p:nvSpPr>
          <p:cNvPr id="4" name="Espace réservé du numéro de diapositive 3"/>
          <p:cNvSpPr>
            <a:spLocks noGrp="1"/>
          </p:cNvSpPr>
          <p:nvPr>
            <p:ph type="sldNum" idx="36"/>
          </p:nvPr>
        </p:nvSpPr>
        <p:spPr/>
        <p:txBody>
          <a:bodyPr/>
          <a:lstStyle/>
          <a:p>
            <a:pPr indent="0" algn="r">
              <a:buNone/>
            </a:pPr>
            <a:fld id="{2B13B278-14D5-4F27-AD9F-4D61229228E1}" type="slidenum">
              <a:rPr lang="fr-FR" sz="1400" b="0" strike="noStrike" spc="-1" smtClean="0">
                <a:solidFill>
                  <a:srgbClr val="000000"/>
                </a:solidFill>
                <a:latin typeface="Calibri"/>
              </a:rPr>
              <a:t>44</a:t>
            </a:fld>
            <a:endParaRPr lang="fr-FR" sz="1400" b="0" strike="noStrike" spc="-1">
              <a:solidFill>
                <a:srgbClr val="000000"/>
              </a:solidFill>
              <a:latin typeface="Calibri"/>
            </a:endParaRPr>
          </a:p>
        </p:txBody>
      </p:sp>
    </p:spTree>
    <p:extLst>
      <p:ext uri="{BB962C8B-B14F-4D97-AF65-F5344CB8AC3E}">
        <p14:creationId xmlns:p14="http://schemas.microsoft.com/office/powerpoint/2010/main" val="305854112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0" y="812800"/>
            <a:ext cx="0" cy="0"/>
          </a:xfrm>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Source : </a:t>
            </a:r>
            <a:r>
              <a:rPr lang="fr-FR" b="0" dirty="0"/>
              <a:t>https://www.service-public.gouv.fr/particuliers/vosdroits/F32239</a:t>
            </a:r>
          </a:p>
          <a:p>
            <a:endParaRPr lang="fr-FR" dirty="0"/>
          </a:p>
        </p:txBody>
      </p:sp>
      <p:sp>
        <p:nvSpPr>
          <p:cNvPr id="4" name="Espace réservé du numéro de diapositive 3"/>
          <p:cNvSpPr>
            <a:spLocks noGrp="1"/>
          </p:cNvSpPr>
          <p:nvPr>
            <p:ph type="sldNum" idx="36"/>
          </p:nvPr>
        </p:nvSpPr>
        <p:spPr/>
        <p:txBody>
          <a:bodyPr/>
          <a:lstStyle/>
          <a:p>
            <a:pPr indent="0" algn="r">
              <a:buNone/>
            </a:pPr>
            <a:fld id="{2B13B278-14D5-4F27-AD9F-4D61229228E1}" type="slidenum">
              <a:rPr lang="fr-FR" sz="1400" b="0" strike="noStrike" spc="-1" smtClean="0">
                <a:solidFill>
                  <a:srgbClr val="000000"/>
                </a:solidFill>
                <a:latin typeface="Calibri"/>
              </a:rPr>
              <a:t>45</a:t>
            </a:fld>
            <a:endParaRPr lang="fr-FR" sz="1400" b="0" strike="noStrike" spc="-1">
              <a:solidFill>
                <a:srgbClr val="000000"/>
              </a:solidFill>
              <a:latin typeface="Calibri"/>
            </a:endParaRPr>
          </a:p>
        </p:txBody>
      </p:sp>
    </p:spTree>
    <p:extLst>
      <p:ext uri="{BB962C8B-B14F-4D97-AF65-F5344CB8AC3E}">
        <p14:creationId xmlns:p14="http://schemas.microsoft.com/office/powerpoint/2010/main" val="288980051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0" y="812800"/>
            <a:ext cx="0" cy="0"/>
          </a:xfrm>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Source : </a:t>
            </a:r>
            <a:r>
              <a:rPr lang="fr-FR" b="0" dirty="0"/>
              <a:t>https://www.service-public.gouv.fr/particuliers/vosdroits/F32239</a:t>
            </a:r>
          </a:p>
          <a:p>
            <a:endParaRPr lang="fr-FR" dirty="0"/>
          </a:p>
        </p:txBody>
      </p:sp>
      <p:sp>
        <p:nvSpPr>
          <p:cNvPr id="4" name="Espace réservé du numéro de diapositive 3"/>
          <p:cNvSpPr>
            <a:spLocks noGrp="1"/>
          </p:cNvSpPr>
          <p:nvPr>
            <p:ph type="sldNum" idx="36"/>
          </p:nvPr>
        </p:nvSpPr>
        <p:spPr/>
        <p:txBody>
          <a:bodyPr/>
          <a:lstStyle/>
          <a:p>
            <a:pPr indent="0" algn="r">
              <a:buNone/>
            </a:pPr>
            <a:fld id="{2B13B278-14D5-4F27-AD9F-4D61229228E1}" type="slidenum">
              <a:rPr lang="fr-FR" sz="1400" b="0" strike="noStrike" spc="-1" smtClean="0">
                <a:solidFill>
                  <a:srgbClr val="000000"/>
                </a:solidFill>
                <a:latin typeface="Calibri"/>
              </a:rPr>
              <a:t>46</a:t>
            </a:fld>
            <a:endParaRPr lang="fr-FR" sz="1400" b="0" strike="noStrike" spc="-1">
              <a:solidFill>
                <a:srgbClr val="000000"/>
              </a:solidFill>
              <a:latin typeface="Calibri"/>
            </a:endParaRPr>
          </a:p>
        </p:txBody>
      </p:sp>
    </p:spTree>
    <p:extLst>
      <p:ext uri="{BB962C8B-B14F-4D97-AF65-F5344CB8AC3E}">
        <p14:creationId xmlns:p14="http://schemas.microsoft.com/office/powerpoint/2010/main" val="96001848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0" y="812800"/>
            <a:ext cx="0" cy="0"/>
          </a:xfrm>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Source : </a:t>
            </a:r>
            <a:r>
              <a:rPr lang="fr-FR" b="0" dirty="0"/>
              <a:t>https://www.service-public.gouv.fr/particuliers/vosdroits/F32239</a:t>
            </a:r>
          </a:p>
          <a:p>
            <a:endParaRPr lang="fr-FR" dirty="0"/>
          </a:p>
        </p:txBody>
      </p:sp>
      <p:sp>
        <p:nvSpPr>
          <p:cNvPr id="4" name="Espace réservé du numéro de diapositive 3"/>
          <p:cNvSpPr>
            <a:spLocks noGrp="1"/>
          </p:cNvSpPr>
          <p:nvPr>
            <p:ph type="sldNum" idx="36"/>
          </p:nvPr>
        </p:nvSpPr>
        <p:spPr/>
        <p:txBody>
          <a:bodyPr/>
          <a:lstStyle/>
          <a:p>
            <a:pPr indent="0" algn="r">
              <a:buNone/>
            </a:pPr>
            <a:fld id="{2B13B278-14D5-4F27-AD9F-4D61229228E1}" type="slidenum">
              <a:rPr lang="fr-FR" sz="1400" b="0" strike="noStrike" spc="-1" smtClean="0">
                <a:solidFill>
                  <a:srgbClr val="000000"/>
                </a:solidFill>
                <a:latin typeface="Calibri"/>
              </a:rPr>
              <a:t>48</a:t>
            </a:fld>
            <a:endParaRPr lang="fr-FR" sz="1400" b="0" strike="noStrike" spc="-1">
              <a:solidFill>
                <a:srgbClr val="000000"/>
              </a:solidFill>
              <a:latin typeface="Calibri"/>
            </a:endParaRPr>
          </a:p>
        </p:txBody>
      </p:sp>
    </p:spTree>
    <p:extLst>
      <p:ext uri="{BB962C8B-B14F-4D97-AF65-F5344CB8AC3E}">
        <p14:creationId xmlns:p14="http://schemas.microsoft.com/office/powerpoint/2010/main" val="388405816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8" name="PlaceHolder 1"/>
          <p:cNvSpPr>
            <a:spLocks noGrp="1" noRot="1" noChangeAspect="1"/>
          </p:cNvSpPr>
          <p:nvPr>
            <p:ph type="sldImg"/>
          </p:nvPr>
        </p:nvSpPr>
        <p:spPr>
          <a:xfrm>
            <a:off x="685800" y="1143000"/>
            <a:ext cx="5486400" cy="3086100"/>
          </a:xfrm>
          <a:prstGeom prst="rect">
            <a:avLst/>
          </a:prstGeom>
          <a:ln w="0">
            <a:noFill/>
          </a:ln>
        </p:spPr>
      </p:sp>
      <p:sp>
        <p:nvSpPr>
          <p:cNvPr id="1039" name="PlaceHolder 2"/>
          <p:cNvSpPr>
            <a:spLocks noGrp="1"/>
          </p:cNvSpPr>
          <p:nvPr>
            <p:ph type="body"/>
          </p:nvPr>
        </p:nvSpPr>
        <p:spPr>
          <a:xfrm>
            <a:off x="685800" y="4400640"/>
            <a:ext cx="5486040" cy="3600000"/>
          </a:xfrm>
          <a:prstGeom prst="rect">
            <a:avLst/>
          </a:prstGeom>
          <a:noFill/>
          <a:ln w="0">
            <a:noFill/>
          </a:ln>
        </p:spPr>
        <p:txBody>
          <a:bodyPr anchor="t">
            <a:noAutofit/>
          </a:bodyPr>
          <a:lstStyle/>
          <a:p>
            <a:pPr indent="0" defTabSz="914400">
              <a:lnSpc>
                <a:spcPct val="100000"/>
              </a:lnSpc>
              <a:buNone/>
              <a:tabLst>
                <a:tab pos="0" algn="l"/>
              </a:tabLst>
            </a:pPr>
            <a:r>
              <a:rPr lang="fr-FR" sz="1200" b="0" strike="noStrike" spc="-1">
                <a:solidFill>
                  <a:schemeClr val="dk1"/>
                </a:solidFill>
                <a:latin typeface="Calibri"/>
                <a:ea typeface="Calibri"/>
              </a:rPr>
              <a:t>Témoin ou victime de harcèlement</a:t>
            </a:r>
            <a:r>
              <a:rPr lang="fr-FR" sz="1200" b="1" strike="noStrike" spc="-1">
                <a:solidFill>
                  <a:schemeClr val="dk1"/>
                </a:solidFill>
                <a:latin typeface="Calibri"/>
                <a:ea typeface="Calibri"/>
              </a:rPr>
              <a:t>, il faut en parler</a:t>
            </a:r>
            <a:r>
              <a:rPr lang="fr-FR" sz="1200" b="0" strike="noStrike" spc="-1">
                <a:solidFill>
                  <a:schemeClr val="dk1"/>
                </a:solidFill>
                <a:latin typeface="Calibri"/>
                <a:ea typeface="Calibri"/>
              </a:rPr>
              <a:t>, et qu’il existe un numéro gratuit</a:t>
            </a:r>
            <a:endParaRPr lang="fr-FR" sz="1200" b="0" strike="noStrike" spc="-1">
              <a:solidFill>
                <a:srgbClr val="000000"/>
              </a:solidFill>
              <a:latin typeface="Calibri"/>
            </a:endParaRPr>
          </a:p>
          <a:p>
            <a:pPr indent="0" defTabSz="914400">
              <a:lnSpc>
                <a:spcPct val="100000"/>
              </a:lnSpc>
              <a:buNone/>
              <a:tabLst>
                <a:tab pos="0" algn="l"/>
              </a:tabLst>
            </a:pPr>
            <a:endParaRPr lang="fr-FR" sz="1200" b="0" strike="noStrike" spc="-1">
              <a:solidFill>
                <a:srgbClr val="000000"/>
              </a:solidFill>
              <a:latin typeface="Calibri"/>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0" name="PlaceHolder 1"/>
          <p:cNvSpPr>
            <a:spLocks noGrp="1" noRot="1" noChangeAspect="1"/>
          </p:cNvSpPr>
          <p:nvPr>
            <p:ph type="sldImg"/>
          </p:nvPr>
        </p:nvSpPr>
        <p:spPr>
          <a:xfrm>
            <a:off x="685800" y="1143000"/>
            <a:ext cx="5486400" cy="3086100"/>
          </a:xfrm>
          <a:prstGeom prst="rect">
            <a:avLst/>
          </a:prstGeom>
          <a:ln w="0">
            <a:noFill/>
          </a:ln>
        </p:spPr>
      </p:sp>
      <p:sp>
        <p:nvSpPr>
          <p:cNvPr id="1041" name="PlaceHolder 2"/>
          <p:cNvSpPr>
            <a:spLocks noGrp="1"/>
          </p:cNvSpPr>
          <p:nvPr>
            <p:ph type="body"/>
          </p:nvPr>
        </p:nvSpPr>
        <p:spPr>
          <a:xfrm>
            <a:off x="685800" y="4400640"/>
            <a:ext cx="5486040" cy="3600000"/>
          </a:xfrm>
          <a:prstGeom prst="rect">
            <a:avLst/>
          </a:prstGeom>
          <a:noFill/>
          <a:ln w="0">
            <a:noFill/>
          </a:ln>
        </p:spPr>
        <p:txBody>
          <a:bodyPr anchor="t">
            <a:noAutofit/>
          </a:bodyPr>
          <a:lstStyle/>
          <a:p>
            <a:pPr indent="0">
              <a:lnSpc>
                <a:spcPct val="100000"/>
              </a:lnSpc>
              <a:buNone/>
              <a:tabLst>
                <a:tab pos="0" algn="l"/>
              </a:tabLst>
            </a:pPr>
            <a:r>
              <a:rPr lang="fr-FR" sz="1200" b="0" strike="noStrike" spc="-1">
                <a:solidFill>
                  <a:schemeClr val="dk1"/>
                </a:solidFill>
                <a:latin typeface="Calibri"/>
                <a:ea typeface="Calibri"/>
              </a:rPr>
              <a:t>Un atelier en plusieurs étapes</a:t>
            </a:r>
            <a:endParaRPr lang="fr-FR" sz="1200" b="0" strike="noStrike" spc="-1">
              <a:solidFill>
                <a:srgbClr val="000000"/>
              </a:solidFill>
              <a:latin typeface="Calibri"/>
            </a:endParaRPr>
          </a:p>
          <a:p>
            <a:pPr indent="0">
              <a:lnSpc>
                <a:spcPct val="100000"/>
              </a:lnSpc>
              <a:buNone/>
              <a:tabLst>
                <a:tab pos="0" algn="l"/>
              </a:tabLst>
            </a:pPr>
            <a:endParaRPr lang="fr-FR" sz="1200" b="0" strike="noStrike" spc="-1">
              <a:solidFill>
                <a:srgbClr val="000000"/>
              </a:solidFill>
              <a:latin typeface="Calibri"/>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0" y="812800"/>
            <a:ext cx="0" cy="0"/>
          </a:xfrm>
        </p:spPr>
      </p:sp>
      <p:sp>
        <p:nvSpPr>
          <p:cNvPr id="3" name="Espace réservé des notes 2"/>
          <p:cNvSpPr>
            <a:spLocks noGrp="1"/>
          </p:cNvSpPr>
          <p:nvPr>
            <p:ph type="body" idx="1"/>
          </p:nvPr>
        </p:nvSpPr>
        <p:spPr/>
        <p:txBody>
          <a:bodyPr/>
          <a:lstStyle/>
          <a:p>
            <a:r>
              <a:rPr lang="fr-FR" b="1" dirty="0"/>
              <a:t>Source</a:t>
            </a:r>
            <a:r>
              <a:rPr lang="fr-FR" b="0" dirty="0"/>
              <a:t> : https://www.culture.gouv.fr/actualites/Terminologie-comment-est-ne-le-mot-infox</a:t>
            </a:r>
            <a:endParaRPr lang="fr-FR" b="1" dirty="0"/>
          </a:p>
        </p:txBody>
      </p:sp>
      <p:sp>
        <p:nvSpPr>
          <p:cNvPr id="4" name="Espace réservé du numéro de diapositive 3"/>
          <p:cNvSpPr>
            <a:spLocks noGrp="1"/>
          </p:cNvSpPr>
          <p:nvPr>
            <p:ph type="sldNum" idx="36"/>
          </p:nvPr>
        </p:nvSpPr>
        <p:spPr/>
        <p:txBody>
          <a:bodyPr/>
          <a:lstStyle/>
          <a:p>
            <a:pPr indent="0" algn="r">
              <a:buNone/>
            </a:pPr>
            <a:fld id="{2B13B278-14D5-4F27-AD9F-4D61229228E1}" type="slidenum">
              <a:rPr lang="fr-FR" sz="1400" b="0" strike="noStrike" spc="-1" smtClean="0">
                <a:solidFill>
                  <a:srgbClr val="000000"/>
                </a:solidFill>
                <a:latin typeface="Calibri"/>
              </a:rPr>
              <a:t>51</a:t>
            </a:fld>
            <a:endParaRPr lang="fr-FR" sz="1400" b="0" strike="noStrike" spc="-1">
              <a:solidFill>
                <a:srgbClr val="000000"/>
              </a:solidFill>
              <a:latin typeface="Calibri"/>
            </a:endParaRPr>
          </a:p>
        </p:txBody>
      </p:sp>
    </p:spTree>
    <p:extLst>
      <p:ext uri="{BB962C8B-B14F-4D97-AF65-F5344CB8AC3E}">
        <p14:creationId xmlns:p14="http://schemas.microsoft.com/office/powerpoint/2010/main" val="147790504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0" y="812800"/>
            <a:ext cx="0" cy="0"/>
          </a:xfrm>
        </p:spPr>
      </p:sp>
      <p:sp>
        <p:nvSpPr>
          <p:cNvPr id="3" name="Espace réservé des notes 2"/>
          <p:cNvSpPr>
            <a:spLocks noGrp="1"/>
          </p:cNvSpPr>
          <p:nvPr>
            <p:ph type="body" idx="1"/>
          </p:nvPr>
        </p:nvSpPr>
        <p:spPr/>
        <p:txBody>
          <a:bodyPr/>
          <a:lstStyle/>
          <a:p>
            <a:r>
              <a:rPr lang="fr-FR" b="1" dirty="0"/>
              <a:t>Jeu : </a:t>
            </a:r>
            <a:r>
              <a:rPr lang="fr-FR" dirty="0"/>
              <a:t>Parmi ces unes, saurez-vous déceler les vraies des fausses ?</a:t>
            </a:r>
            <a:br>
              <a:rPr lang="fr-FR" dirty="0"/>
            </a:br>
            <a:br>
              <a:rPr lang="fr-FR" dirty="0"/>
            </a:br>
            <a:r>
              <a:rPr lang="fr-FR" dirty="0"/>
              <a:t>Vrai ! </a:t>
            </a:r>
          </a:p>
        </p:txBody>
      </p:sp>
      <p:sp>
        <p:nvSpPr>
          <p:cNvPr id="4" name="Espace réservé du numéro de diapositive 3"/>
          <p:cNvSpPr>
            <a:spLocks noGrp="1"/>
          </p:cNvSpPr>
          <p:nvPr>
            <p:ph type="sldNum" idx="36"/>
          </p:nvPr>
        </p:nvSpPr>
        <p:spPr/>
        <p:txBody>
          <a:bodyPr/>
          <a:lstStyle/>
          <a:p>
            <a:pPr indent="0" algn="r">
              <a:buNone/>
            </a:pPr>
            <a:fld id="{2B13B278-14D5-4F27-AD9F-4D61229228E1}" type="slidenum">
              <a:rPr lang="fr-FR" sz="1400" b="0" strike="noStrike" spc="-1" smtClean="0">
                <a:solidFill>
                  <a:srgbClr val="000000"/>
                </a:solidFill>
                <a:latin typeface="Calibri"/>
              </a:rPr>
              <a:t>55</a:t>
            </a:fld>
            <a:endParaRPr lang="fr-FR" sz="1400" b="0" strike="noStrike" spc="-1">
              <a:solidFill>
                <a:srgbClr val="000000"/>
              </a:solidFill>
              <a:latin typeface="Calibri"/>
            </a:endParaRPr>
          </a:p>
        </p:txBody>
      </p:sp>
    </p:spTree>
    <p:extLst>
      <p:ext uri="{BB962C8B-B14F-4D97-AF65-F5344CB8AC3E}">
        <p14:creationId xmlns:p14="http://schemas.microsoft.com/office/powerpoint/2010/main" val="143221352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2" name="PlaceHolder 1"/>
          <p:cNvSpPr>
            <a:spLocks noGrp="1" noRot="1" noChangeAspect="1"/>
          </p:cNvSpPr>
          <p:nvPr>
            <p:ph type="sldImg"/>
          </p:nvPr>
        </p:nvSpPr>
        <p:spPr>
          <a:xfrm>
            <a:off x="685800" y="1143000"/>
            <a:ext cx="5486400" cy="3086100"/>
          </a:xfrm>
          <a:prstGeom prst="rect">
            <a:avLst/>
          </a:prstGeom>
          <a:ln w="0">
            <a:noFill/>
          </a:ln>
        </p:spPr>
      </p:sp>
      <p:sp>
        <p:nvSpPr>
          <p:cNvPr id="1043" name="PlaceHolder 2"/>
          <p:cNvSpPr>
            <a:spLocks noGrp="1"/>
          </p:cNvSpPr>
          <p:nvPr>
            <p:ph type="body"/>
          </p:nvPr>
        </p:nvSpPr>
        <p:spPr>
          <a:xfrm>
            <a:off x="685800" y="4400640"/>
            <a:ext cx="5486040" cy="3600000"/>
          </a:xfrm>
          <a:prstGeom prst="rect">
            <a:avLst/>
          </a:prstGeom>
          <a:noFill/>
          <a:ln w="0">
            <a:noFill/>
          </a:ln>
        </p:spPr>
        <p:txBody>
          <a:bodyPr anchor="t">
            <a:noAutofit/>
          </a:bodyPr>
          <a:lstStyle/>
          <a:p>
            <a:pPr indent="0">
              <a:lnSpc>
                <a:spcPct val="100000"/>
              </a:lnSpc>
              <a:buNone/>
              <a:tabLst>
                <a:tab pos="0" algn="l"/>
              </a:tabLst>
            </a:pPr>
            <a:endParaRPr lang="fr-FR" sz="1200" b="0" strike="noStrike" spc="-1">
              <a:solidFill>
                <a:srgbClr val="000000"/>
              </a:solidFill>
              <a:latin typeface="Calibri"/>
            </a:endParaRPr>
          </a:p>
          <a:p>
            <a:pPr indent="0">
              <a:lnSpc>
                <a:spcPct val="100000"/>
              </a:lnSpc>
              <a:buNone/>
              <a:tabLst>
                <a:tab pos="0" algn="l"/>
              </a:tabLst>
            </a:pPr>
            <a:endParaRPr lang="fr-FR" sz="1200" b="0" strike="noStrike" spc="-1">
              <a:solidFill>
                <a:srgbClr val="000000"/>
              </a:solidFill>
              <a:latin typeface="Calibri"/>
            </a:endParaRPr>
          </a:p>
          <a:p>
            <a:pPr indent="0">
              <a:lnSpc>
                <a:spcPct val="100000"/>
              </a:lnSpc>
              <a:buNone/>
              <a:tabLst>
                <a:tab pos="0" algn="l"/>
              </a:tabLst>
            </a:pPr>
            <a:endParaRPr lang="fr-FR" sz="1200" b="0" strike="noStrike" spc="-1">
              <a:solidFill>
                <a:srgbClr val="000000"/>
              </a:solidFill>
              <a:latin typeface="Calibri"/>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0" y="812800"/>
            <a:ext cx="0" cy="0"/>
          </a:xfrm>
        </p:spPr>
      </p:sp>
      <p:sp>
        <p:nvSpPr>
          <p:cNvPr id="3" name="Espace réservé des notes 2"/>
          <p:cNvSpPr>
            <a:spLocks noGrp="1"/>
          </p:cNvSpPr>
          <p:nvPr>
            <p:ph type="body" idx="1"/>
          </p:nvPr>
        </p:nvSpPr>
        <p:spPr/>
        <p:txBody>
          <a:bodyPr/>
          <a:lstStyle/>
          <a:p>
            <a:r>
              <a:rPr lang="fr-FR" dirty="0"/>
              <a:t>Cette photo est-elle faite sans IA ?</a:t>
            </a:r>
          </a:p>
        </p:txBody>
      </p:sp>
      <p:sp>
        <p:nvSpPr>
          <p:cNvPr id="4" name="Espace réservé du numéro de diapositive 3"/>
          <p:cNvSpPr>
            <a:spLocks noGrp="1"/>
          </p:cNvSpPr>
          <p:nvPr>
            <p:ph type="sldNum" idx="36"/>
          </p:nvPr>
        </p:nvSpPr>
        <p:spPr/>
        <p:txBody>
          <a:bodyPr/>
          <a:lstStyle/>
          <a:p>
            <a:pPr indent="0" algn="r">
              <a:buNone/>
            </a:pPr>
            <a:fld id="{2B13B278-14D5-4F27-AD9F-4D61229228E1}" type="slidenum">
              <a:rPr lang="fr-FR" sz="1400" b="0" strike="noStrike" spc="-1" smtClean="0">
                <a:solidFill>
                  <a:srgbClr val="000000"/>
                </a:solidFill>
                <a:latin typeface="Calibri"/>
              </a:rPr>
              <a:t>59</a:t>
            </a:fld>
            <a:endParaRPr lang="fr-FR" sz="1400" b="0" strike="noStrike" spc="-1">
              <a:solidFill>
                <a:srgbClr val="000000"/>
              </a:solidFill>
              <a:latin typeface="Calibri"/>
            </a:endParaRPr>
          </a:p>
        </p:txBody>
      </p:sp>
    </p:spTree>
    <p:extLst>
      <p:ext uri="{BB962C8B-B14F-4D97-AF65-F5344CB8AC3E}">
        <p14:creationId xmlns:p14="http://schemas.microsoft.com/office/powerpoint/2010/main" val="343807681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0" y="812800"/>
            <a:ext cx="0" cy="0"/>
          </a:xfrm>
        </p:spPr>
      </p:sp>
      <p:sp>
        <p:nvSpPr>
          <p:cNvPr id="3" name="Espace réservé des notes 2"/>
          <p:cNvSpPr>
            <a:spLocks noGrp="1"/>
          </p:cNvSpPr>
          <p:nvPr>
            <p:ph type="body" idx="1"/>
          </p:nvPr>
        </p:nvSpPr>
        <p:spPr/>
        <p:txBody>
          <a:bodyPr/>
          <a:lstStyle/>
          <a:p>
            <a:r>
              <a:rPr lang="fr-FR" dirty="0"/>
              <a:t>OUI ! </a:t>
            </a:r>
            <a:br>
              <a:rPr lang="fr-FR" dirty="0"/>
            </a:br>
            <a:r>
              <a:rPr lang="fr-FR" dirty="0"/>
              <a:t>Mais elle ne rend pas plus compte de la réalité !</a:t>
            </a:r>
          </a:p>
        </p:txBody>
      </p:sp>
      <p:sp>
        <p:nvSpPr>
          <p:cNvPr id="4" name="Espace réservé du numéro de diapositive 3"/>
          <p:cNvSpPr>
            <a:spLocks noGrp="1"/>
          </p:cNvSpPr>
          <p:nvPr>
            <p:ph type="sldNum" idx="36"/>
          </p:nvPr>
        </p:nvSpPr>
        <p:spPr/>
        <p:txBody>
          <a:bodyPr/>
          <a:lstStyle/>
          <a:p>
            <a:pPr indent="0" algn="r">
              <a:buNone/>
            </a:pPr>
            <a:fld id="{2B13B278-14D5-4F27-AD9F-4D61229228E1}" type="slidenum">
              <a:rPr lang="fr-FR" sz="1400" b="0" strike="noStrike" spc="-1" smtClean="0">
                <a:solidFill>
                  <a:srgbClr val="000000"/>
                </a:solidFill>
                <a:latin typeface="Calibri"/>
              </a:rPr>
              <a:t>60</a:t>
            </a:fld>
            <a:endParaRPr lang="fr-FR" sz="1400" b="0" strike="noStrike" spc="-1">
              <a:solidFill>
                <a:srgbClr val="000000"/>
              </a:solidFill>
              <a:latin typeface="Calibri"/>
            </a:endParaRPr>
          </a:p>
        </p:txBody>
      </p:sp>
    </p:spTree>
    <p:extLst>
      <p:ext uri="{BB962C8B-B14F-4D97-AF65-F5344CB8AC3E}">
        <p14:creationId xmlns:p14="http://schemas.microsoft.com/office/powerpoint/2010/main" val="12675757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0" y="812800"/>
            <a:ext cx="0" cy="0"/>
          </a:xfrm>
        </p:spPr>
      </p:sp>
      <p:sp>
        <p:nvSpPr>
          <p:cNvPr id="3" name="Espace réservé des notes 2"/>
          <p:cNvSpPr>
            <a:spLocks noGrp="1"/>
          </p:cNvSpPr>
          <p:nvPr>
            <p:ph type="body" idx="1"/>
          </p:nvPr>
        </p:nvSpPr>
        <p:spPr/>
        <p:txBody>
          <a:bodyPr/>
          <a:lstStyle/>
          <a:p>
            <a:r>
              <a:rPr lang="fr-FR" dirty="0"/>
              <a:t>Voici des infos qui ont tourné sur internet ces dernières années. Toutes générées par IA</a:t>
            </a:r>
          </a:p>
        </p:txBody>
      </p:sp>
      <p:sp>
        <p:nvSpPr>
          <p:cNvPr id="4" name="Espace réservé du numéro de diapositive 3"/>
          <p:cNvSpPr>
            <a:spLocks noGrp="1"/>
          </p:cNvSpPr>
          <p:nvPr>
            <p:ph type="sldNum" idx="36"/>
          </p:nvPr>
        </p:nvSpPr>
        <p:spPr/>
        <p:txBody>
          <a:bodyPr/>
          <a:lstStyle/>
          <a:p>
            <a:pPr indent="0" algn="r">
              <a:buNone/>
            </a:pPr>
            <a:fld id="{2B13B278-14D5-4F27-AD9F-4D61229228E1}" type="slidenum">
              <a:rPr lang="fr-FR" sz="1400" b="0" strike="noStrike" spc="-1" smtClean="0">
                <a:solidFill>
                  <a:srgbClr val="000000"/>
                </a:solidFill>
                <a:latin typeface="Calibri"/>
              </a:rPr>
              <a:t>61</a:t>
            </a:fld>
            <a:endParaRPr lang="fr-FR" sz="1400" b="0" strike="noStrike" spc="-1">
              <a:solidFill>
                <a:srgbClr val="000000"/>
              </a:solidFill>
              <a:latin typeface="Calibri"/>
            </a:endParaRPr>
          </a:p>
        </p:txBody>
      </p:sp>
    </p:spTree>
    <p:extLst>
      <p:ext uri="{BB962C8B-B14F-4D97-AF65-F5344CB8AC3E}">
        <p14:creationId xmlns:p14="http://schemas.microsoft.com/office/powerpoint/2010/main" val="59101616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0" y="812800"/>
            <a:ext cx="0" cy="0"/>
          </a:xfrm>
        </p:spPr>
      </p:sp>
      <p:sp>
        <p:nvSpPr>
          <p:cNvPr id="3" name="Espace réservé des notes 2"/>
          <p:cNvSpPr>
            <a:spLocks noGrp="1"/>
          </p:cNvSpPr>
          <p:nvPr>
            <p:ph type="body" idx="1"/>
          </p:nvPr>
        </p:nvSpPr>
        <p:spPr/>
        <p:txBody>
          <a:bodyPr/>
          <a:lstStyle/>
          <a:p>
            <a:r>
              <a:rPr lang="fr-FR" b="1" dirty="0"/>
              <a:t>Sources</a:t>
            </a:r>
            <a:br>
              <a:rPr lang="fr-FR" b="1" dirty="0"/>
            </a:br>
            <a:r>
              <a:rPr lang="fr-FR" b="0" dirty="0"/>
              <a:t>https://factuel.afp.com/</a:t>
            </a:r>
            <a:br>
              <a:rPr lang="fr-FR" b="0" dirty="0"/>
            </a:br>
            <a:r>
              <a:rPr lang="fr-FR" b="0" dirty="0"/>
              <a:t>https://www.aiornot.com/</a:t>
            </a:r>
            <a:br>
              <a:rPr lang="fr-FR" b="0" dirty="0"/>
            </a:br>
            <a:r>
              <a:rPr lang="fr-FR" b="0" dirty="0"/>
              <a:t>https://www.hoaxbuster.com/</a:t>
            </a:r>
          </a:p>
        </p:txBody>
      </p:sp>
      <p:sp>
        <p:nvSpPr>
          <p:cNvPr id="4" name="Espace réservé du numéro de diapositive 3"/>
          <p:cNvSpPr>
            <a:spLocks noGrp="1"/>
          </p:cNvSpPr>
          <p:nvPr>
            <p:ph type="sldNum" idx="36"/>
          </p:nvPr>
        </p:nvSpPr>
        <p:spPr/>
        <p:txBody>
          <a:bodyPr/>
          <a:lstStyle/>
          <a:p>
            <a:pPr indent="0" algn="r">
              <a:buNone/>
            </a:pPr>
            <a:fld id="{2B13B278-14D5-4F27-AD9F-4D61229228E1}" type="slidenum">
              <a:rPr lang="fr-FR" sz="1400" b="0" strike="noStrike" spc="-1" smtClean="0">
                <a:solidFill>
                  <a:srgbClr val="000000"/>
                </a:solidFill>
                <a:latin typeface="Calibri"/>
              </a:rPr>
              <a:t>66</a:t>
            </a:fld>
            <a:endParaRPr lang="fr-FR" sz="1400" b="0" strike="noStrike" spc="-1">
              <a:solidFill>
                <a:srgbClr val="000000"/>
              </a:solidFill>
              <a:latin typeface="Calibri"/>
            </a:endParaRPr>
          </a:p>
        </p:txBody>
      </p:sp>
    </p:spTree>
    <p:extLst>
      <p:ext uri="{BB962C8B-B14F-4D97-AF65-F5344CB8AC3E}">
        <p14:creationId xmlns:p14="http://schemas.microsoft.com/office/powerpoint/2010/main" val="358495665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 name="PlaceHolder 1"/>
          <p:cNvSpPr>
            <a:spLocks noGrp="1" noRot="1" noChangeAspect="1"/>
          </p:cNvSpPr>
          <p:nvPr>
            <p:ph type="sldImg"/>
          </p:nvPr>
        </p:nvSpPr>
        <p:spPr>
          <a:xfrm>
            <a:off x="685800" y="1143000"/>
            <a:ext cx="5486400" cy="3086100"/>
          </a:xfrm>
          <a:prstGeom prst="rect">
            <a:avLst/>
          </a:prstGeom>
          <a:ln w="0">
            <a:noFill/>
          </a:ln>
        </p:spPr>
      </p:sp>
      <p:sp>
        <p:nvSpPr>
          <p:cNvPr id="1045" name="PlaceHolder 2"/>
          <p:cNvSpPr>
            <a:spLocks noGrp="1"/>
          </p:cNvSpPr>
          <p:nvPr>
            <p:ph type="body"/>
          </p:nvPr>
        </p:nvSpPr>
        <p:spPr>
          <a:xfrm>
            <a:off x="685800" y="4400640"/>
            <a:ext cx="5486040" cy="3600000"/>
          </a:xfrm>
          <a:prstGeom prst="rect">
            <a:avLst/>
          </a:prstGeom>
          <a:noFill/>
          <a:ln w="0">
            <a:noFill/>
          </a:ln>
        </p:spPr>
        <p:txBody>
          <a:bodyPr anchor="t">
            <a:noAutofit/>
          </a:bodyPr>
          <a:lstStyle/>
          <a:p>
            <a:pPr indent="0">
              <a:lnSpc>
                <a:spcPct val="100000"/>
              </a:lnSpc>
              <a:buNone/>
              <a:tabLst>
                <a:tab pos="0" algn="l"/>
              </a:tabLst>
            </a:pPr>
            <a:r>
              <a:rPr lang="fr-FR" sz="1200" b="1" strike="noStrike" spc="-1" dirty="0">
                <a:solidFill>
                  <a:srgbClr val="000000"/>
                </a:solidFill>
                <a:latin typeface="Calibri"/>
              </a:rPr>
              <a:t>Proposez des sources d’informations fiables : </a:t>
            </a:r>
          </a:p>
          <a:p>
            <a:pPr indent="0">
              <a:lnSpc>
                <a:spcPct val="100000"/>
              </a:lnSpc>
              <a:buNone/>
              <a:tabLst>
                <a:tab pos="0" algn="l"/>
              </a:tabLst>
            </a:pPr>
            <a:r>
              <a:rPr lang="fr-FR" sz="1200" b="0" strike="noStrike" spc="-1" dirty="0">
                <a:solidFill>
                  <a:schemeClr val="dk1"/>
                </a:solidFill>
                <a:latin typeface="Calibri"/>
                <a:ea typeface="Calibri"/>
              </a:rPr>
              <a:t>Hugo décrypte : résumé du lundi au vendredi des actualités</a:t>
            </a:r>
            <a:endParaRPr lang="fr-FR" sz="1200" b="0" strike="noStrike" spc="-1" dirty="0">
              <a:solidFill>
                <a:srgbClr val="000000"/>
              </a:solidFill>
              <a:latin typeface="Calibri"/>
            </a:endParaRPr>
          </a:p>
          <a:p>
            <a:pPr indent="0">
              <a:lnSpc>
                <a:spcPct val="100000"/>
              </a:lnSpc>
              <a:buNone/>
              <a:tabLst>
                <a:tab pos="0" algn="l"/>
              </a:tabLst>
            </a:pPr>
            <a:r>
              <a:rPr lang="fr-FR" sz="1200" b="0" strike="noStrike" spc="-1" dirty="0">
                <a:solidFill>
                  <a:schemeClr val="dk1"/>
                </a:solidFill>
                <a:latin typeface="Calibri"/>
                <a:ea typeface="Calibri"/>
              </a:rPr>
              <a:t>Le monde des ados (bi mensuel)</a:t>
            </a:r>
            <a:endParaRPr lang="fr-FR" sz="1200" b="0" strike="noStrike" spc="-1" dirty="0">
              <a:solidFill>
                <a:srgbClr val="000000"/>
              </a:solidFill>
              <a:latin typeface="Calibri"/>
            </a:endParaRPr>
          </a:p>
          <a:p>
            <a:pPr indent="0">
              <a:lnSpc>
                <a:spcPct val="100000"/>
              </a:lnSpc>
              <a:buNone/>
              <a:tabLst>
                <a:tab pos="0" algn="l"/>
              </a:tabLst>
            </a:pPr>
            <a:r>
              <a:rPr lang="fr-FR" sz="1200" b="0" strike="noStrike" spc="-1" dirty="0">
                <a:solidFill>
                  <a:schemeClr val="dk1"/>
                </a:solidFill>
                <a:latin typeface="Calibri"/>
                <a:ea typeface="Calibri"/>
              </a:rPr>
              <a:t>Salut ‘</a:t>
            </a:r>
            <a:r>
              <a:rPr lang="fr-FR" sz="1200" b="0" strike="noStrike" spc="-1" dirty="0" err="1">
                <a:solidFill>
                  <a:schemeClr val="dk1"/>
                </a:solidFill>
                <a:latin typeface="Calibri"/>
                <a:ea typeface="Calibri"/>
              </a:rPr>
              <a:t>linfo</a:t>
            </a:r>
            <a:r>
              <a:rPr lang="fr-FR" sz="1200" b="0" strike="noStrike" spc="-1" dirty="0">
                <a:solidFill>
                  <a:schemeClr val="dk1"/>
                </a:solidFill>
                <a:latin typeface="Calibri"/>
                <a:ea typeface="Calibri"/>
              </a:rPr>
              <a:t> ! (</a:t>
            </a:r>
            <a:r>
              <a:rPr lang="fr-FR" sz="1200" b="0" strike="noStrike" spc="-1" dirty="0" err="1">
                <a:solidFill>
                  <a:schemeClr val="dk1"/>
                </a:solidFill>
                <a:latin typeface="Calibri"/>
                <a:ea typeface="Calibri"/>
              </a:rPr>
              <a:t>astrapi</a:t>
            </a:r>
            <a:r>
              <a:rPr lang="fr-FR" sz="1200" b="0" strike="noStrike" spc="-1" dirty="0">
                <a:solidFill>
                  <a:schemeClr val="dk1"/>
                </a:solidFill>
                <a:latin typeface="Calibri"/>
                <a:ea typeface="Calibri"/>
              </a:rPr>
              <a:t>/France info)</a:t>
            </a:r>
            <a:endParaRPr lang="fr-FR" sz="1200" b="0" strike="noStrike" spc="-1" dirty="0">
              <a:solidFill>
                <a:srgbClr val="000000"/>
              </a:solidFill>
              <a:latin typeface="Calibri"/>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6" name="PlaceHolder 1"/>
          <p:cNvSpPr>
            <a:spLocks noGrp="1" noRot="1" noChangeAspect="1"/>
          </p:cNvSpPr>
          <p:nvPr>
            <p:ph type="sldImg"/>
          </p:nvPr>
        </p:nvSpPr>
        <p:spPr>
          <a:xfrm>
            <a:off x="685800" y="1143000"/>
            <a:ext cx="5486400" cy="3086100"/>
          </a:xfrm>
          <a:prstGeom prst="rect">
            <a:avLst/>
          </a:prstGeom>
          <a:ln w="0">
            <a:noFill/>
          </a:ln>
        </p:spPr>
      </p:sp>
      <p:sp>
        <p:nvSpPr>
          <p:cNvPr id="1047" name="PlaceHolder 2"/>
          <p:cNvSpPr>
            <a:spLocks noGrp="1"/>
          </p:cNvSpPr>
          <p:nvPr>
            <p:ph type="body"/>
          </p:nvPr>
        </p:nvSpPr>
        <p:spPr>
          <a:xfrm>
            <a:off x="685800" y="4400640"/>
            <a:ext cx="5486040" cy="3600000"/>
          </a:xfrm>
          <a:prstGeom prst="rect">
            <a:avLst/>
          </a:prstGeom>
          <a:noFill/>
          <a:ln w="0">
            <a:noFill/>
          </a:ln>
        </p:spPr>
        <p:txBody>
          <a:bodyPr anchor="t">
            <a:noAutofit/>
          </a:bodyPr>
          <a:lstStyle/>
          <a:p>
            <a:pPr indent="0">
              <a:lnSpc>
                <a:spcPct val="100000"/>
              </a:lnSpc>
              <a:buNone/>
              <a:tabLst>
                <a:tab pos="0" algn="l"/>
              </a:tabLst>
            </a:pPr>
            <a:endParaRPr lang="fr-FR" sz="1200" b="0" strike="noStrike" spc="-1" dirty="0">
              <a:solidFill>
                <a:srgbClr val="000000"/>
              </a:solidFill>
              <a:latin typeface="Calibri"/>
            </a:endParaRPr>
          </a:p>
          <a:p>
            <a:pPr marL="171360" indent="0">
              <a:lnSpc>
                <a:spcPct val="100000"/>
              </a:lnSpc>
              <a:buNone/>
              <a:tabLst>
                <a:tab pos="0" algn="l"/>
              </a:tabLst>
            </a:pPr>
            <a:endParaRPr lang="fr-FR" sz="1200" b="0" strike="noStrike" spc="-1" dirty="0">
              <a:solidFill>
                <a:srgbClr val="000000"/>
              </a:solidFill>
              <a:latin typeface="Calibri"/>
            </a:endParaRPr>
          </a:p>
          <a:p>
            <a:pPr indent="0">
              <a:lnSpc>
                <a:spcPct val="100000"/>
              </a:lnSpc>
              <a:buNone/>
              <a:tabLst>
                <a:tab pos="0" algn="l"/>
              </a:tabLst>
            </a:pPr>
            <a:endParaRPr lang="fr-FR" sz="1200" b="0" strike="noStrike" spc="-1" dirty="0">
              <a:solidFill>
                <a:srgbClr val="000000"/>
              </a:solidFill>
              <a:latin typeface="Calibri"/>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B6A130-E3BB-2F41-E23D-A72E78B66B0C}"/>
            </a:ext>
          </a:extLst>
        </p:cNvPr>
        <p:cNvGrpSpPr/>
        <p:nvPr/>
      </p:nvGrpSpPr>
      <p:grpSpPr>
        <a:xfrm>
          <a:off x="0" y="0"/>
          <a:ext cx="0" cy="0"/>
          <a:chOff x="0" y="0"/>
          <a:chExt cx="0" cy="0"/>
        </a:xfrm>
      </p:grpSpPr>
      <p:sp>
        <p:nvSpPr>
          <p:cNvPr id="1046" name="PlaceHolder 1">
            <a:extLst>
              <a:ext uri="{FF2B5EF4-FFF2-40B4-BE49-F238E27FC236}">
                <a16:creationId xmlns:a16="http://schemas.microsoft.com/office/drawing/2014/main" id="{322DF095-121B-23DB-9CB8-CCCC4D528A63}"/>
              </a:ext>
            </a:extLst>
          </p:cNvPr>
          <p:cNvSpPr>
            <a:spLocks noGrp="1" noRot="1" noChangeAspect="1"/>
          </p:cNvSpPr>
          <p:nvPr>
            <p:ph type="sldImg"/>
          </p:nvPr>
        </p:nvSpPr>
        <p:spPr>
          <a:xfrm>
            <a:off x="685800" y="1143000"/>
            <a:ext cx="5486400" cy="3086100"/>
          </a:xfrm>
          <a:prstGeom prst="rect">
            <a:avLst/>
          </a:prstGeom>
          <a:ln w="0">
            <a:noFill/>
          </a:ln>
        </p:spPr>
      </p:sp>
      <p:sp>
        <p:nvSpPr>
          <p:cNvPr id="1047" name="PlaceHolder 2">
            <a:extLst>
              <a:ext uri="{FF2B5EF4-FFF2-40B4-BE49-F238E27FC236}">
                <a16:creationId xmlns:a16="http://schemas.microsoft.com/office/drawing/2014/main" id="{2D81843B-79B4-2313-3DAE-4D2689731041}"/>
              </a:ext>
            </a:extLst>
          </p:cNvPr>
          <p:cNvSpPr>
            <a:spLocks noGrp="1"/>
          </p:cNvSpPr>
          <p:nvPr>
            <p:ph type="body"/>
          </p:nvPr>
        </p:nvSpPr>
        <p:spPr>
          <a:xfrm>
            <a:off x="685800" y="4400640"/>
            <a:ext cx="5486040" cy="3600000"/>
          </a:xfrm>
          <a:prstGeom prst="rect">
            <a:avLst/>
          </a:prstGeom>
          <a:noFill/>
          <a:ln w="0">
            <a:noFill/>
          </a:ln>
        </p:spPr>
        <p:txBody>
          <a:bodyPr anchor="t">
            <a:noAutofit/>
          </a:bodyPr>
          <a:lstStyle/>
          <a:p>
            <a:pPr indent="0">
              <a:lnSpc>
                <a:spcPct val="100000"/>
              </a:lnSpc>
              <a:buNone/>
              <a:tabLst>
                <a:tab pos="0" algn="l"/>
              </a:tabLst>
            </a:pPr>
            <a:endParaRPr lang="fr-FR" sz="1200" b="0" strike="noStrike" spc="-1" dirty="0">
              <a:solidFill>
                <a:srgbClr val="000000"/>
              </a:solidFill>
              <a:latin typeface="Calibri"/>
            </a:endParaRPr>
          </a:p>
          <a:p>
            <a:pPr marL="171360" indent="0">
              <a:lnSpc>
                <a:spcPct val="100000"/>
              </a:lnSpc>
              <a:buNone/>
              <a:tabLst>
                <a:tab pos="0" algn="l"/>
              </a:tabLst>
            </a:pPr>
            <a:endParaRPr lang="fr-FR" sz="1200" b="0" strike="noStrike" spc="-1" dirty="0">
              <a:solidFill>
                <a:srgbClr val="000000"/>
              </a:solidFill>
              <a:latin typeface="Calibri"/>
            </a:endParaRPr>
          </a:p>
          <a:p>
            <a:pPr indent="0">
              <a:lnSpc>
                <a:spcPct val="100000"/>
              </a:lnSpc>
              <a:buNone/>
              <a:tabLst>
                <a:tab pos="0" algn="l"/>
              </a:tabLst>
            </a:pPr>
            <a:r>
              <a:rPr lang="fr-FR" sz="1200" b="0" strike="noStrike" spc="-1" dirty="0">
                <a:solidFill>
                  <a:srgbClr val="000000"/>
                </a:solidFill>
                <a:latin typeface="Calibri"/>
              </a:rPr>
              <a:t>Ce n’est pas lié seulement à l’âge, mais également à la sensibilité de </a:t>
            </a:r>
            <a:r>
              <a:rPr lang="fr-FR" sz="1200" b="0" strike="noStrike" spc="-1" dirty="0" err="1">
                <a:solidFill>
                  <a:srgbClr val="000000"/>
                </a:solidFill>
                <a:latin typeface="Calibri"/>
              </a:rPr>
              <a:t>chacun·e</a:t>
            </a:r>
            <a:endParaRPr lang="fr-FR" sz="1200" b="0" strike="noStrike" spc="-1" dirty="0">
              <a:solidFill>
                <a:srgbClr val="000000"/>
              </a:solidFill>
              <a:latin typeface="Calibri"/>
            </a:endParaRPr>
          </a:p>
        </p:txBody>
      </p:sp>
    </p:spTree>
    <p:extLst>
      <p:ext uri="{BB962C8B-B14F-4D97-AF65-F5344CB8AC3E}">
        <p14:creationId xmlns:p14="http://schemas.microsoft.com/office/powerpoint/2010/main" val="34155191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F29CFD-9BD5-E15C-ACC6-F4E0377A461B}"/>
            </a:ext>
          </a:extLst>
        </p:cNvPr>
        <p:cNvGrpSpPr/>
        <p:nvPr/>
      </p:nvGrpSpPr>
      <p:grpSpPr>
        <a:xfrm>
          <a:off x="0" y="0"/>
          <a:ext cx="0" cy="0"/>
          <a:chOff x="0" y="0"/>
          <a:chExt cx="0" cy="0"/>
        </a:xfrm>
      </p:grpSpPr>
      <p:sp>
        <p:nvSpPr>
          <p:cNvPr id="1046" name="PlaceHolder 1">
            <a:extLst>
              <a:ext uri="{FF2B5EF4-FFF2-40B4-BE49-F238E27FC236}">
                <a16:creationId xmlns:a16="http://schemas.microsoft.com/office/drawing/2014/main" id="{0E200B38-D716-69F5-BA98-835BD438B538}"/>
              </a:ext>
            </a:extLst>
          </p:cNvPr>
          <p:cNvSpPr>
            <a:spLocks noGrp="1" noRot="1" noChangeAspect="1"/>
          </p:cNvSpPr>
          <p:nvPr>
            <p:ph type="sldImg"/>
          </p:nvPr>
        </p:nvSpPr>
        <p:spPr>
          <a:xfrm>
            <a:off x="685800" y="1143000"/>
            <a:ext cx="5486400" cy="3086100"/>
          </a:xfrm>
          <a:prstGeom prst="rect">
            <a:avLst/>
          </a:prstGeom>
          <a:ln w="0">
            <a:noFill/>
          </a:ln>
        </p:spPr>
      </p:sp>
      <p:sp>
        <p:nvSpPr>
          <p:cNvPr id="1047" name="PlaceHolder 2">
            <a:extLst>
              <a:ext uri="{FF2B5EF4-FFF2-40B4-BE49-F238E27FC236}">
                <a16:creationId xmlns:a16="http://schemas.microsoft.com/office/drawing/2014/main" id="{88F82B44-52A6-25DD-5561-8FF145DCF7C8}"/>
              </a:ext>
            </a:extLst>
          </p:cNvPr>
          <p:cNvSpPr>
            <a:spLocks noGrp="1"/>
          </p:cNvSpPr>
          <p:nvPr>
            <p:ph type="body"/>
          </p:nvPr>
        </p:nvSpPr>
        <p:spPr>
          <a:xfrm>
            <a:off x="685800" y="4400640"/>
            <a:ext cx="5486040" cy="3600000"/>
          </a:xfrm>
          <a:prstGeom prst="rect">
            <a:avLst/>
          </a:prstGeom>
          <a:noFill/>
          <a:ln w="0">
            <a:noFill/>
          </a:ln>
        </p:spPr>
        <p:txBody>
          <a:bodyPr anchor="t">
            <a:noAutofit/>
          </a:bodyPr>
          <a:lstStyle/>
          <a:p>
            <a:pPr indent="0">
              <a:lnSpc>
                <a:spcPct val="100000"/>
              </a:lnSpc>
              <a:buNone/>
              <a:tabLst>
                <a:tab pos="0" algn="l"/>
              </a:tabLst>
            </a:pPr>
            <a:endParaRPr lang="fr-FR" sz="1200" b="0" strike="noStrike" spc="-1" dirty="0">
              <a:solidFill>
                <a:srgbClr val="000000"/>
              </a:solidFill>
              <a:latin typeface="Calibri"/>
            </a:endParaRPr>
          </a:p>
          <a:p>
            <a:pPr marL="171360" indent="0">
              <a:lnSpc>
                <a:spcPct val="100000"/>
              </a:lnSpc>
              <a:buNone/>
              <a:tabLst>
                <a:tab pos="0" algn="l"/>
              </a:tabLst>
            </a:pPr>
            <a:endParaRPr lang="fr-FR" sz="1200" b="0" strike="noStrike" spc="-1" dirty="0">
              <a:solidFill>
                <a:srgbClr val="000000"/>
              </a:solidFill>
              <a:latin typeface="Calibri"/>
            </a:endParaRPr>
          </a:p>
          <a:p>
            <a:pPr indent="0">
              <a:lnSpc>
                <a:spcPct val="100000"/>
              </a:lnSpc>
              <a:buNone/>
              <a:tabLst>
                <a:tab pos="0" algn="l"/>
              </a:tabLst>
            </a:pPr>
            <a:endParaRPr lang="fr-FR" sz="1200" b="0" strike="noStrike" spc="-1" dirty="0">
              <a:solidFill>
                <a:srgbClr val="000000"/>
              </a:solidFill>
              <a:latin typeface="Calibri"/>
            </a:endParaRPr>
          </a:p>
        </p:txBody>
      </p:sp>
    </p:spTree>
    <p:extLst>
      <p:ext uri="{BB962C8B-B14F-4D97-AF65-F5344CB8AC3E}">
        <p14:creationId xmlns:p14="http://schemas.microsoft.com/office/powerpoint/2010/main" val="373288492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61A577-A42A-1599-DB9E-A8AAABF7A583}"/>
            </a:ext>
          </a:extLst>
        </p:cNvPr>
        <p:cNvGrpSpPr/>
        <p:nvPr/>
      </p:nvGrpSpPr>
      <p:grpSpPr>
        <a:xfrm>
          <a:off x="0" y="0"/>
          <a:ext cx="0" cy="0"/>
          <a:chOff x="0" y="0"/>
          <a:chExt cx="0" cy="0"/>
        </a:xfrm>
      </p:grpSpPr>
      <p:sp>
        <p:nvSpPr>
          <p:cNvPr id="1046" name="PlaceHolder 1">
            <a:extLst>
              <a:ext uri="{FF2B5EF4-FFF2-40B4-BE49-F238E27FC236}">
                <a16:creationId xmlns:a16="http://schemas.microsoft.com/office/drawing/2014/main" id="{AD103E2F-6396-CAFA-8505-5AF5CD91CB1C}"/>
              </a:ext>
            </a:extLst>
          </p:cNvPr>
          <p:cNvSpPr>
            <a:spLocks noGrp="1" noRot="1" noChangeAspect="1"/>
          </p:cNvSpPr>
          <p:nvPr>
            <p:ph type="sldImg"/>
          </p:nvPr>
        </p:nvSpPr>
        <p:spPr>
          <a:xfrm>
            <a:off x="685800" y="1143000"/>
            <a:ext cx="5486400" cy="3086100"/>
          </a:xfrm>
          <a:prstGeom prst="rect">
            <a:avLst/>
          </a:prstGeom>
          <a:ln w="0">
            <a:noFill/>
          </a:ln>
        </p:spPr>
      </p:sp>
      <p:sp>
        <p:nvSpPr>
          <p:cNvPr id="1047" name="PlaceHolder 2">
            <a:extLst>
              <a:ext uri="{FF2B5EF4-FFF2-40B4-BE49-F238E27FC236}">
                <a16:creationId xmlns:a16="http://schemas.microsoft.com/office/drawing/2014/main" id="{BF90E47C-49DF-17BB-86F7-EC2703AE506A}"/>
              </a:ext>
            </a:extLst>
          </p:cNvPr>
          <p:cNvSpPr>
            <a:spLocks noGrp="1"/>
          </p:cNvSpPr>
          <p:nvPr>
            <p:ph type="body"/>
          </p:nvPr>
        </p:nvSpPr>
        <p:spPr>
          <a:xfrm>
            <a:off x="685800" y="4400640"/>
            <a:ext cx="5486040" cy="3600000"/>
          </a:xfrm>
          <a:prstGeom prst="rect">
            <a:avLst/>
          </a:prstGeom>
          <a:noFill/>
          <a:ln w="0">
            <a:noFill/>
          </a:ln>
        </p:spPr>
        <p:txBody>
          <a:bodyPr anchor="t">
            <a:noAutofit/>
          </a:bodyPr>
          <a:lstStyle/>
          <a:p>
            <a:pPr indent="0">
              <a:lnSpc>
                <a:spcPct val="100000"/>
              </a:lnSpc>
              <a:buNone/>
              <a:tabLst>
                <a:tab pos="0" algn="l"/>
              </a:tabLst>
            </a:pPr>
            <a:endParaRPr lang="fr-FR" sz="1200" b="0" strike="noStrike" spc="-1" dirty="0">
              <a:solidFill>
                <a:srgbClr val="000000"/>
              </a:solidFill>
              <a:latin typeface="Calibri"/>
            </a:endParaRPr>
          </a:p>
          <a:p>
            <a:pPr marL="171360" indent="0">
              <a:lnSpc>
                <a:spcPct val="100000"/>
              </a:lnSpc>
              <a:buNone/>
              <a:tabLst>
                <a:tab pos="0" algn="l"/>
              </a:tabLst>
            </a:pPr>
            <a:endParaRPr lang="fr-FR" sz="1200" b="0" strike="noStrike" spc="-1" dirty="0">
              <a:solidFill>
                <a:srgbClr val="000000"/>
              </a:solidFill>
              <a:latin typeface="Calibri"/>
            </a:endParaRPr>
          </a:p>
          <a:p>
            <a:pPr indent="0">
              <a:lnSpc>
                <a:spcPct val="100000"/>
              </a:lnSpc>
              <a:buNone/>
              <a:tabLst>
                <a:tab pos="0" algn="l"/>
              </a:tabLst>
            </a:pPr>
            <a:endParaRPr lang="fr-FR" sz="1200" b="0" strike="noStrike" spc="-1" dirty="0">
              <a:solidFill>
                <a:srgbClr val="000000"/>
              </a:solidFill>
              <a:latin typeface="Calibri"/>
            </a:endParaRPr>
          </a:p>
        </p:txBody>
      </p:sp>
    </p:spTree>
    <p:extLst>
      <p:ext uri="{BB962C8B-B14F-4D97-AF65-F5344CB8AC3E}">
        <p14:creationId xmlns:p14="http://schemas.microsoft.com/office/powerpoint/2010/main" val="425313739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4F70D7-441F-95C4-1C68-9380DE39D68C}"/>
            </a:ext>
          </a:extLst>
        </p:cNvPr>
        <p:cNvGrpSpPr/>
        <p:nvPr/>
      </p:nvGrpSpPr>
      <p:grpSpPr>
        <a:xfrm>
          <a:off x="0" y="0"/>
          <a:ext cx="0" cy="0"/>
          <a:chOff x="0" y="0"/>
          <a:chExt cx="0" cy="0"/>
        </a:xfrm>
      </p:grpSpPr>
      <p:sp>
        <p:nvSpPr>
          <p:cNvPr id="1046" name="PlaceHolder 1">
            <a:extLst>
              <a:ext uri="{FF2B5EF4-FFF2-40B4-BE49-F238E27FC236}">
                <a16:creationId xmlns:a16="http://schemas.microsoft.com/office/drawing/2014/main" id="{21E8E7DF-FB95-4FB3-AFFD-43DE31985DC9}"/>
              </a:ext>
            </a:extLst>
          </p:cNvPr>
          <p:cNvSpPr>
            <a:spLocks noGrp="1" noRot="1" noChangeAspect="1"/>
          </p:cNvSpPr>
          <p:nvPr>
            <p:ph type="sldImg"/>
          </p:nvPr>
        </p:nvSpPr>
        <p:spPr>
          <a:xfrm>
            <a:off x="685800" y="1143000"/>
            <a:ext cx="5486400" cy="3086100"/>
          </a:xfrm>
          <a:prstGeom prst="rect">
            <a:avLst/>
          </a:prstGeom>
          <a:ln w="0">
            <a:noFill/>
          </a:ln>
        </p:spPr>
      </p:sp>
      <p:sp>
        <p:nvSpPr>
          <p:cNvPr id="1047" name="PlaceHolder 2">
            <a:extLst>
              <a:ext uri="{FF2B5EF4-FFF2-40B4-BE49-F238E27FC236}">
                <a16:creationId xmlns:a16="http://schemas.microsoft.com/office/drawing/2014/main" id="{9F8FD862-65C7-2801-FEE1-7C8E5540F8AA}"/>
              </a:ext>
            </a:extLst>
          </p:cNvPr>
          <p:cNvSpPr>
            <a:spLocks noGrp="1"/>
          </p:cNvSpPr>
          <p:nvPr>
            <p:ph type="body"/>
          </p:nvPr>
        </p:nvSpPr>
        <p:spPr>
          <a:xfrm>
            <a:off x="685800" y="4400640"/>
            <a:ext cx="5486040" cy="3600000"/>
          </a:xfrm>
          <a:prstGeom prst="rect">
            <a:avLst/>
          </a:prstGeom>
          <a:noFill/>
          <a:ln w="0">
            <a:noFill/>
          </a:ln>
        </p:spPr>
        <p:txBody>
          <a:bodyPr anchor="t">
            <a:noAutofit/>
          </a:bodyPr>
          <a:lstStyle/>
          <a:p>
            <a:pPr indent="0">
              <a:lnSpc>
                <a:spcPct val="100000"/>
              </a:lnSpc>
              <a:buNone/>
              <a:tabLst>
                <a:tab pos="0" algn="l"/>
              </a:tabLst>
            </a:pPr>
            <a:endParaRPr lang="fr-FR" sz="1200" b="0" strike="noStrike" spc="-1" dirty="0">
              <a:solidFill>
                <a:srgbClr val="000000"/>
              </a:solidFill>
              <a:latin typeface="Calibri"/>
            </a:endParaRPr>
          </a:p>
          <a:p>
            <a:pPr marL="171360" indent="0">
              <a:lnSpc>
                <a:spcPct val="100000"/>
              </a:lnSpc>
              <a:buNone/>
              <a:tabLst>
                <a:tab pos="0" algn="l"/>
              </a:tabLst>
            </a:pPr>
            <a:endParaRPr lang="fr-FR" sz="1200" b="0" strike="noStrike" spc="-1" dirty="0">
              <a:solidFill>
                <a:srgbClr val="000000"/>
              </a:solidFill>
              <a:latin typeface="Calibri"/>
            </a:endParaRPr>
          </a:p>
          <a:p>
            <a:pPr indent="0">
              <a:lnSpc>
                <a:spcPct val="100000"/>
              </a:lnSpc>
              <a:buNone/>
              <a:tabLst>
                <a:tab pos="0" algn="l"/>
              </a:tabLst>
            </a:pPr>
            <a:endParaRPr lang="fr-FR" sz="1200" b="0" strike="noStrike" spc="-1" dirty="0">
              <a:solidFill>
                <a:srgbClr val="000000"/>
              </a:solidFill>
              <a:latin typeface="Calibri"/>
            </a:endParaRPr>
          </a:p>
        </p:txBody>
      </p:sp>
    </p:spTree>
    <p:extLst>
      <p:ext uri="{BB962C8B-B14F-4D97-AF65-F5344CB8AC3E}">
        <p14:creationId xmlns:p14="http://schemas.microsoft.com/office/powerpoint/2010/main" val="84912123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A58361-5453-53DA-D480-BB743CC90C8A}"/>
            </a:ext>
          </a:extLst>
        </p:cNvPr>
        <p:cNvGrpSpPr/>
        <p:nvPr/>
      </p:nvGrpSpPr>
      <p:grpSpPr>
        <a:xfrm>
          <a:off x="0" y="0"/>
          <a:ext cx="0" cy="0"/>
          <a:chOff x="0" y="0"/>
          <a:chExt cx="0" cy="0"/>
        </a:xfrm>
      </p:grpSpPr>
      <p:sp>
        <p:nvSpPr>
          <p:cNvPr id="1046" name="PlaceHolder 1">
            <a:extLst>
              <a:ext uri="{FF2B5EF4-FFF2-40B4-BE49-F238E27FC236}">
                <a16:creationId xmlns:a16="http://schemas.microsoft.com/office/drawing/2014/main" id="{5704B2C7-B4F4-00B5-C441-AF7E1550BEE6}"/>
              </a:ext>
            </a:extLst>
          </p:cNvPr>
          <p:cNvSpPr>
            <a:spLocks noGrp="1" noRot="1" noChangeAspect="1"/>
          </p:cNvSpPr>
          <p:nvPr>
            <p:ph type="sldImg"/>
          </p:nvPr>
        </p:nvSpPr>
        <p:spPr>
          <a:xfrm>
            <a:off x="685800" y="1143000"/>
            <a:ext cx="5486400" cy="3086100"/>
          </a:xfrm>
          <a:prstGeom prst="rect">
            <a:avLst/>
          </a:prstGeom>
          <a:ln w="0">
            <a:noFill/>
          </a:ln>
        </p:spPr>
      </p:sp>
      <p:sp>
        <p:nvSpPr>
          <p:cNvPr id="1047" name="PlaceHolder 2">
            <a:extLst>
              <a:ext uri="{FF2B5EF4-FFF2-40B4-BE49-F238E27FC236}">
                <a16:creationId xmlns:a16="http://schemas.microsoft.com/office/drawing/2014/main" id="{E9EB1477-8F49-60AE-38A9-9DC9516361BC}"/>
              </a:ext>
            </a:extLst>
          </p:cNvPr>
          <p:cNvSpPr>
            <a:spLocks noGrp="1"/>
          </p:cNvSpPr>
          <p:nvPr>
            <p:ph type="body"/>
          </p:nvPr>
        </p:nvSpPr>
        <p:spPr>
          <a:xfrm>
            <a:off x="685800" y="4400640"/>
            <a:ext cx="5486040" cy="3600000"/>
          </a:xfrm>
          <a:prstGeom prst="rect">
            <a:avLst/>
          </a:prstGeom>
          <a:noFill/>
          <a:ln w="0">
            <a:noFill/>
          </a:ln>
        </p:spPr>
        <p:txBody>
          <a:bodyPr anchor="t">
            <a:noAutofit/>
          </a:bodyPr>
          <a:lstStyle/>
          <a:p>
            <a:pPr indent="0">
              <a:lnSpc>
                <a:spcPct val="100000"/>
              </a:lnSpc>
              <a:buNone/>
              <a:tabLst>
                <a:tab pos="0" algn="l"/>
              </a:tabLst>
            </a:pPr>
            <a:endParaRPr lang="fr-FR" sz="1200" b="0" strike="noStrike" spc="-1" dirty="0">
              <a:solidFill>
                <a:srgbClr val="000000"/>
              </a:solidFill>
              <a:latin typeface="Calibri"/>
            </a:endParaRPr>
          </a:p>
          <a:p>
            <a:pPr marL="171360" indent="0">
              <a:lnSpc>
                <a:spcPct val="100000"/>
              </a:lnSpc>
              <a:buNone/>
              <a:tabLst>
                <a:tab pos="0" algn="l"/>
              </a:tabLst>
            </a:pPr>
            <a:endParaRPr lang="fr-FR" sz="1200" b="0" strike="noStrike" spc="-1" dirty="0">
              <a:solidFill>
                <a:srgbClr val="000000"/>
              </a:solidFill>
              <a:latin typeface="Calibri"/>
            </a:endParaRPr>
          </a:p>
          <a:p>
            <a:pPr indent="0">
              <a:lnSpc>
                <a:spcPct val="100000"/>
              </a:lnSpc>
              <a:buNone/>
              <a:tabLst>
                <a:tab pos="0" algn="l"/>
              </a:tabLst>
            </a:pPr>
            <a:endParaRPr lang="fr-FR" sz="1200" b="0" strike="noStrike" spc="-1" dirty="0">
              <a:solidFill>
                <a:srgbClr val="000000"/>
              </a:solidFill>
              <a:latin typeface="Calibri"/>
            </a:endParaRPr>
          </a:p>
        </p:txBody>
      </p:sp>
    </p:spTree>
    <p:extLst>
      <p:ext uri="{BB962C8B-B14F-4D97-AF65-F5344CB8AC3E}">
        <p14:creationId xmlns:p14="http://schemas.microsoft.com/office/powerpoint/2010/main" val="382307075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977705-2B27-1015-6857-017BB4A96468}"/>
            </a:ext>
          </a:extLst>
        </p:cNvPr>
        <p:cNvGrpSpPr/>
        <p:nvPr/>
      </p:nvGrpSpPr>
      <p:grpSpPr>
        <a:xfrm>
          <a:off x="0" y="0"/>
          <a:ext cx="0" cy="0"/>
          <a:chOff x="0" y="0"/>
          <a:chExt cx="0" cy="0"/>
        </a:xfrm>
      </p:grpSpPr>
      <p:sp>
        <p:nvSpPr>
          <p:cNvPr id="1046" name="PlaceHolder 1">
            <a:extLst>
              <a:ext uri="{FF2B5EF4-FFF2-40B4-BE49-F238E27FC236}">
                <a16:creationId xmlns:a16="http://schemas.microsoft.com/office/drawing/2014/main" id="{868123A9-F94A-649D-7354-16B1D0CEAEFE}"/>
              </a:ext>
            </a:extLst>
          </p:cNvPr>
          <p:cNvSpPr>
            <a:spLocks noGrp="1" noRot="1" noChangeAspect="1"/>
          </p:cNvSpPr>
          <p:nvPr>
            <p:ph type="sldImg"/>
          </p:nvPr>
        </p:nvSpPr>
        <p:spPr>
          <a:xfrm>
            <a:off x="685800" y="1143000"/>
            <a:ext cx="5486400" cy="3086100"/>
          </a:xfrm>
          <a:prstGeom prst="rect">
            <a:avLst/>
          </a:prstGeom>
          <a:ln w="0">
            <a:noFill/>
          </a:ln>
        </p:spPr>
      </p:sp>
      <p:sp>
        <p:nvSpPr>
          <p:cNvPr id="1047" name="PlaceHolder 2">
            <a:extLst>
              <a:ext uri="{FF2B5EF4-FFF2-40B4-BE49-F238E27FC236}">
                <a16:creationId xmlns:a16="http://schemas.microsoft.com/office/drawing/2014/main" id="{A3A71DCF-7976-019D-300F-9DD89B717C61}"/>
              </a:ext>
            </a:extLst>
          </p:cNvPr>
          <p:cNvSpPr>
            <a:spLocks noGrp="1"/>
          </p:cNvSpPr>
          <p:nvPr>
            <p:ph type="body"/>
          </p:nvPr>
        </p:nvSpPr>
        <p:spPr>
          <a:xfrm>
            <a:off x="685800" y="4400640"/>
            <a:ext cx="5486040" cy="3600000"/>
          </a:xfrm>
          <a:prstGeom prst="rect">
            <a:avLst/>
          </a:prstGeom>
          <a:noFill/>
          <a:ln w="0">
            <a:noFill/>
          </a:ln>
        </p:spPr>
        <p:txBody>
          <a:bodyPr anchor="t">
            <a:noAutofit/>
          </a:bodyPr>
          <a:lstStyle/>
          <a:p>
            <a:pPr indent="0">
              <a:lnSpc>
                <a:spcPct val="100000"/>
              </a:lnSpc>
              <a:buNone/>
              <a:tabLst>
                <a:tab pos="0" algn="l"/>
              </a:tabLst>
            </a:pPr>
            <a:endParaRPr lang="fr-FR" sz="1200" b="0" strike="noStrike" spc="-1" dirty="0">
              <a:solidFill>
                <a:srgbClr val="000000"/>
              </a:solidFill>
              <a:latin typeface="Calibri"/>
            </a:endParaRPr>
          </a:p>
          <a:p>
            <a:pPr marL="171360" indent="0">
              <a:lnSpc>
                <a:spcPct val="100000"/>
              </a:lnSpc>
              <a:buNone/>
              <a:tabLst>
                <a:tab pos="0" algn="l"/>
              </a:tabLst>
            </a:pPr>
            <a:endParaRPr lang="fr-FR" sz="1200" b="0" strike="noStrike" spc="-1" dirty="0">
              <a:solidFill>
                <a:srgbClr val="000000"/>
              </a:solidFill>
              <a:latin typeface="Calibri"/>
            </a:endParaRPr>
          </a:p>
          <a:p>
            <a:pPr indent="0">
              <a:lnSpc>
                <a:spcPct val="100000"/>
              </a:lnSpc>
              <a:buNone/>
              <a:tabLst>
                <a:tab pos="0" algn="l"/>
              </a:tabLst>
            </a:pPr>
            <a:endParaRPr lang="fr-FR" sz="1200" b="0" strike="noStrike" spc="-1" dirty="0">
              <a:solidFill>
                <a:srgbClr val="000000"/>
              </a:solidFill>
              <a:latin typeface="Calibri"/>
            </a:endParaRPr>
          </a:p>
        </p:txBody>
      </p:sp>
    </p:spTree>
    <p:extLst>
      <p:ext uri="{BB962C8B-B14F-4D97-AF65-F5344CB8AC3E}">
        <p14:creationId xmlns:p14="http://schemas.microsoft.com/office/powerpoint/2010/main" val="320768274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A33D3C-360B-0EBE-DFD8-3EAB1432729E}"/>
            </a:ext>
          </a:extLst>
        </p:cNvPr>
        <p:cNvGrpSpPr/>
        <p:nvPr/>
      </p:nvGrpSpPr>
      <p:grpSpPr>
        <a:xfrm>
          <a:off x="0" y="0"/>
          <a:ext cx="0" cy="0"/>
          <a:chOff x="0" y="0"/>
          <a:chExt cx="0" cy="0"/>
        </a:xfrm>
      </p:grpSpPr>
      <p:sp>
        <p:nvSpPr>
          <p:cNvPr id="1046" name="PlaceHolder 1">
            <a:extLst>
              <a:ext uri="{FF2B5EF4-FFF2-40B4-BE49-F238E27FC236}">
                <a16:creationId xmlns:a16="http://schemas.microsoft.com/office/drawing/2014/main" id="{6BD7B783-7387-F2A7-66F5-C353304F0D1F}"/>
              </a:ext>
            </a:extLst>
          </p:cNvPr>
          <p:cNvSpPr>
            <a:spLocks noGrp="1" noRot="1" noChangeAspect="1"/>
          </p:cNvSpPr>
          <p:nvPr>
            <p:ph type="sldImg"/>
          </p:nvPr>
        </p:nvSpPr>
        <p:spPr>
          <a:xfrm>
            <a:off x="685800" y="1143000"/>
            <a:ext cx="5486400" cy="3086100"/>
          </a:xfrm>
          <a:prstGeom prst="rect">
            <a:avLst/>
          </a:prstGeom>
          <a:ln w="0">
            <a:noFill/>
          </a:ln>
        </p:spPr>
      </p:sp>
      <p:sp>
        <p:nvSpPr>
          <p:cNvPr id="1047" name="PlaceHolder 2">
            <a:extLst>
              <a:ext uri="{FF2B5EF4-FFF2-40B4-BE49-F238E27FC236}">
                <a16:creationId xmlns:a16="http://schemas.microsoft.com/office/drawing/2014/main" id="{56572A43-3950-C92B-60A8-8596BFF53142}"/>
              </a:ext>
            </a:extLst>
          </p:cNvPr>
          <p:cNvSpPr>
            <a:spLocks noGrp="1"/>
          </p:cNvSpPr>
          <p:nvPr>
            <p:ph type="body"/>
          </p:nvPr>
        </p:nvSpPr>
        <p:spPr>
          <a:xfrm>
            <a:off x="685800" y="4400640"/>
            <a:ext cx="5486040" cy="3600000"/>
          </a:xfrm>
          <a:prstGeom prst="rect">
            <a:avLst/>
          </a:prstGeom>
          <a:noFill/>
          <a:ln w="0">
            <a:noFill/>
          </a:ln>
        </p:spPr>
        <p:txBody>
          <a:bodyPr anchor="t">
            <a:noAutofit/>
          </a:bodyPr>
          <a:lstStyle/>
          <a:p>
            <a:pPr indent="0">
              <a:lnSpc>
                <a:spcPct val="100000"/>
              </a:lnSpc>
              <a:buNone/>
              <a:tabLst>
                <a:tab pos="0" algn="l"/>
              </a:tabLst>
            </a:pPr>
            <a:endParaRPr lang="fr-FR" sz="1200" b="0" strike="noStrike" spc="-1" dirty="0">
              <a:solidFill>
                <a:srgbClr val="000000"/>
              </a:solidFill>
              <a:latin typeface="Calibri"/>
            </a:endParaRPr>
          </a:p>
          <a:p>
            <a:pPr marL="171360" indent="0">
              <a:lnSpc>
                <a:spcPct val="100000"/>
              </a:lnSpc>
              <a:buNone/>
              <a:tabLst>
                <a:tab pos="0" algn="l"/>
              </a:tabLst>
            </a:pPr>
            <a:endParaRPr lang="fr-FR" sz="1200" b="0" strike="noStrike" spc="-1" dirty="0">
              <a:solidFill>
                <a:srgbClr val="000000"/>
              </a:solidFill>
              <a:latin typeface="Calibri"/>
            </a:endParaRPr>
          </a:p>
          <a:p>
            <a:pPr indent="0">
              <a:lnSpc>
                <a:spcPct val="100000"/>
              </a:lnSpc>
              <a:buNone/>
              <a:tabLst>
                <a:tab pos="0" algn="l"/>
              </a:tabLst>
            </a:pPr>
            <a:endParaRPr lang="fr-FR" sz="1200" b="0" strike="noStrike" spc="-1" dirty="0">
              <a:solidFill>
                <a:srgbClr val="000000"/>
              </a:solidFill>
              <a:latin typeface="Calibri"/>
            </a:endParaRPr>
          </a:p>
        </p:txBody>
      </p:sp>
    </p:spTree>
    <p:extLst>
      <p:ext uri="{BB962C8B-B14F-4D97-AF65-F5344CB8AC3E}">
        <p14:creationId xmlns:p14="http://schemas.microsoft.com/office/powerpoint/2010/main" val="63879681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2DFDF6-735B-88E7-D80B-19F12EDBA3F2}"/>
            </a:ext>
          </a:extLst>
        </p:cNvPr>
        <p:cNvGrpSpPr/>
        <p:nvPr/>
      </p:nvGrpSpPr>
      <p:grpSpPr>
        <a:xfrm>
          <a:off x="0" y="0"/>
          <a:ext cx="0" cy="0"/>
          <a:chOff x="0" y="0"/>
          <a:chExt cx="0" cy="0"/>
        </a:xfrm>
      </p:grpSpPr>
      <p:sp>
        <p:nvSpPr>
          <p:cNvPr id="1046" name="PlaceHolder 1">
            <a:extLst>
              <a:ext uri="{FF2B5EF4-FFF2-40B4-BE49-F238E27FC236}">
                <a16:creationId xmlns:a16="http://schemas.microsoft.com/office/drawing/2014/main" id="{4B1C3B58-D464-E287-156F-4E40C4E4C879}"/>
              </a:ext>
            </a:extLst>
          </p:cNvPr>
          <p:cNvSpPr>
            <a:spLocks noGrp="1" noRot="1" noChangeAspect="1"/>
          </p:cNvSpPr>
          <p:nvPr>
            <p:ph type="sldImg"/>
          </p:nvPr>
        </p:nvSpPr>
        <p:spPr>
          <a:xfrm>
            <a:off x="685800" y="1143000"/>
            <a:ext cx="5486400" cy="3086100"/>
          </a:xfrm>
          <a:prstGeom prst="rect">
            <a:avLst/>
          </a:prstGeom>
          <a:ln w="0">
            <a:noFill/>
          </a:ln>
        </p:spPr>
      </p:sp>
      <p:sp>
        <p:nvSpPr>
          <p:cNvPr id="1047" name="PlaceHolder 2">
            <a:extLst>
              <a:ext uri="{FF2B5EF4-FFF2-40B4-BE49-F238E27FC236}">
                <a16:creationId xmlns:a16="http://schemas.microsoft.com/office/drawing/2014/main" id="{8C1106E7-0929-85F5-0B70-F7B8EDE5382B}"/>
              </a:ext>
            </a:extLst>
          </p:cNvPr>
          <p:cNvSpPr>
            <a:spLocks noGrp="1"/>
          </p:cNvSpPr>
          <p:nvPr>
            <p:ph type="body"/>
          </p:nvPr>
        </p:nvSpPr>
        <p:spPr>
          <a:xfrm>
            <a:off x="685800" y="4400640"/>
            <a:ext cx="5486040" cy="3600000"/>
          </a:xfrm>
          <a:prstGeom prst="rect">
            <a:avLst/>
          </a:prstGeom>
          <a:noFill/>
          <a:ln w="0">
            <a:noFill/>
          </a:ln>
        </p:spPr>
        <p:txBody>
          <a:bodyPr anchor="t">
            <a:noAutofit/>
          </a:bodyPr>
          <a:lstStyle/>
          <a:p>
            <a:pPr indent="0">
              <a:lnSpc>
                <a:spcPct val="100000"/>
              </a:lnSpc>
              <a:buNone/>
              <a:tabLst>
                <a:tab pos="0" algn="l"/>
              </a:tabLst>
            </a:pPr>
            <a:endParaRPr lang="fr-FR" sz="1200" b="0" strike="noStrike" spc="-1" dirty="0">
              <a:solidFill>
                <a:srgbClr val="000000"/>
              </a:solidFill>
              <a:latin typeface="Calibri"/>
            </a:endParaRPr>
          </a:p>
          <a:p>
            <a:pPr marL="171360" indent="0">
              <a:lnSpc>
                <a:spcPct val="100000"/>
              </a:lnSpc>
              <a:buNone/>
              <a:tabLst>
                <a:tab pos="0" algn="l"/>
              </a:tabLst>
            </a:pPr>
            <a:endParaRPr lang="fr-FR" sz="1200" b="0" strike="noStrike" spc="-1" dirty="0">
              <a:solidFill>
                <a:srgbClr val="000000"/>
              </a:solidFill>
              <a:latin typeface="Calibri"/>
            </a:endParaRPr>
          </a:p>
          <a:p>
            <a:pPr indent="0">
              <a:lnSpc>
                <a:spcPct val="100000"/>
              </a:lnSpc>
              <a:buNone/>
              <a:tabLst>
                <a:tab pos="0" algn="l"/>
              </a:tabLst>
            </a:pPr>
            <a:endParaRPr lang="fr-FR" sz="1200" b="0" strike="noStrike" spc="-1" dirty="0">
              <a:solidFill>
                <a:srgbClr val="000000"/>
              </a:solidFill>
              <a:latin typeface="Calibri"/>
            </a:endParaRPr>
          </a:p>
        </p:txBody>
      </p:sp>
    </p:spTree>
    <p:extLst>
      <p:ext uri="{BB962C8B-B14F-4D97-AF65-F5344CB8AC3E}">
        <p14:creationId xmlns:p14="http://schemas.microsoft.com/office/powerpoint/2010/main" val="23861694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DDD560-31B7-68E1-6B96-5AB3C2A66B5A}"/>
            </a:ext>
          </a:extLst>
        </p:cNvPr>
        <p:cNvGrpSpPr/>
        <p:nvPr/>
      </p:nvGrpSpPr>
      <p:grpSpPr>
        <a:xfrm>
          <a:off x="0" y="0"/>
          <a:ext cx="0" cy="0"/>
          <a:chOff x="0" y="0"/>
          <a:chExt cx="0" cy="0"/>
        </a:xfrm>
      </p:grpSpPr>
      <p:sp>
        <p:nvSpPr>
          <p:cNvPr id="1046" name="PlaceHolder 1">
            <a:extLst>
              <a:ext uri="{FF2B5EF4-FFF2-40B4-BE49-F238E27FC236}">
                <a16:creationId xmlns:a16="http://schemas.microsoft.com/office/drawing/2014/main" id="{E4A886FC-DC17-9D9E-16F7-4E317897FBE3}"/>
              </a:ext>
            </a:extLst>
          </p:cNvPr>
          <p:cNvSpPr>
            <a:spLocks noGrp="1" noRot="1" noChangeAspect="1"/>
          </p:cNvSpPr>
          <p:nvPr>
            <p:ph type="sldImg"/>
          </p:nvPr>
        </p:nvSpPr>
        <p:spPr>
          <a:xfrm>
            <a:off x="685800" y="1143000"/>
            <a:ext cx="5486400" cy="3086100"/>
          </a:xfrm>
          <a:prstGeom prst="rect">
            <a:avLst/>
          </a:prstGeom>
          <a:ln w="0">
            <a:noFill/>
          </a:ln>
        </p:spPr>
      </p:sp>
      <p:sp>
        <p:nvSpPr>
          <p:cNvPr id="1047" name="PlaceHolder 2">
            <a:extLst>
              <a:ext uri="{FF2B5EF4-FFF2-40B4-BE49-F238E27FC236}">
                <a16:creationId xmlns:a16="http://schemas.microsoft.com/office/drawing/2014/main" id="{762D43F2-3A06-49FE-7878-A70A88C8C8F8}"/>
              </a:ext>
            </a:extLst>
          </p:cNvPr>
          <p:cNvSpPr>
            <a:spLocks noGrp="1"/>
          </p:cNvSpPr>
          <p:nvPr>
            <p:ph type="body"/>
          </p:nvPr>
        </p:nvSpPr>
        <p:spPr>
          <a:xfrm>
            <a:off x="685800" y="4400640"/>
            <a:ext cx="5486040" cy="3600000"/>
          </a:xfrm>
          <a:prstGeom prst="rect">
            <a:avLst/>
          </a:prstGeom>
          <a:noFill/>
          <a:ln w="0">
            <a:noFill/>
          </a:ln>
        </p:spPr>
        <p:txBody>
          <a:bodyPr anchor="t">
            <a:noAutofit/>
          </a:bodyPr>
          <a:lstStyle/>
          <a:p>
            <a:pPr indent="0">
              <a:lnSpc>
                <a:spcPct val="100000"/>
              </a:lnSpc>
              <a:buNone/>
              <a:tabLst>
                <a:tab pos="0" algn="l"/>
              </a:tabLst>
            </a:pPr>
            <a:endParaRPr lang="fr-FR" sz="1200" b="0" strike="noStrike" spc="-1" dirty="0">
              <a:solidFill>
                <a:srgbClr val="000000"/>
              </a:solidFill>
              <a:latin typeface="Calibri"/>
            </a:endParaRPr>
          </a:p>
          <a:p>
            <a:pPr marL="171360" indent="0">
              <a:lnSpc>
                <a:spcPct val="100000"/>
              </a:lnSpc>
              <a:buNone/>
              <a:tabLst>
                <a:tab pos="0" algn="l"/>
              </a:tabLst>
            </a:pPr>
            <a:endParaRPr lang="fr-FR" sz="1200" b="0" strike="noStrike" spc="-1" dirty="0">
              <a:solidFill>
                <a:srgbClr val="000000"/>
              </a:solidFill>
              <a:latin typeface="Calibri"/>
            </a:endParaRPr>
          </a:p>
          <a:p>
            <a:pPr indent="0">
              <a:lnSpc>
                <a:spcPct val="100000"/>
              </a:lnSpc>
              <a:buNone/>
              <a:tabLst>
                <a:tab pos="0" algn="l"/>
              </a:tabLst>
            </a:pPr>
            <a:endParaRPr lang="fr-FR" sz="1200" b="0" strike="noStrike" spc="-1" dirty="0">
              <a:solidFill>
                <a:srgbClr val="000000"/>
              </a:solidFill>
              <a:latin typeface="Calibri"/>
            </a:endParaRPr>
          </a:p>
        </p:txBody>
      </p:sp>
    </p:spTree>
    <p:extLst>
      <p:ext uri="{BB962C8B-B14F-4D97-AF65-F5344CB8AC3E}">
        <p14:creationId xmlns:p14="http://schemas.microsoft.com/office/powerpoint/2010/main" val="398580704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 name="PlaceHolder 1"/>
          <p:cNvSpPr>
            <a:spLocks noGrp="1" noRot="1" noChangeAspect="1"/>
          </p:cNvSpPr>
          <p:nvPr>
            <p:ph type="sldImg"/>
          </p:nvPr>
        </p:nvSpPr>
        <p:spPr>
          <a:xfrm>
            <a:off x="685800" y="1143000"/>
            <a:ext cx="5486400" cy="3086100"/>
          </a:xfrm>
          <a:prstGeom prst="rect">
            <a:avLst/>
          </a:prstGeom>
          <a:ln w="0">
            <a:noFill/>
          </a:ln>
        </p:spPr>
      </p:sp>
      <p:sp>
        <p:nvSpPr>
          <p:cNvPr id="1049" name="PlaceHolder 2"/>
          <p:cNvSpPr>
            <a:spLocks noGrp="1"/>
          </p:cNvSpPr>
          <p:nvPr>
            <p:ph type="body"/>
          </p:nvPr>
        </p:nvSpPr>
        <p:spPr>
          <a:xfrm>
            <a:off x="685800" y="4400640"/>
            <a:ext cx="5486040" cy="3600000"/>
          </a:xfrm>
          <a:prstGeom prst="rect">
            <a:avLst/>
          </a:prstGeom>
          <a:noFill/>
          <a:ln w="0">
            <a:noFill/>
          </a:ln>
        </p:spPr>
        <p:txBody>
          <a:bodyPr anchor="t">
            <a:noAutofit/>
          </a:bodyPr>
          <a:lstStyle/>
          <a:p>
            <a:pPr indent="0">
              <a:lnSpc>
                <a:spcPct val="100000"/>
              </a:lnSpc>
              <a:buNone/>
              <a:tabLst>
                <a:tab pos="0" algn="l"/>
              </a:tabLst>
            </a:pPr>
            <a:r>
              <a:rPr lang="fr-FR" sz="1200" b="1" strike="noStrike" spc="-1" dirty="0">
                <a:solidFill>
                  <a:schemeClr val="dk1"/>
                </a:solidFill>
                <a:latin typeface="Calibri"/>
                <a:ea typeface="Calibri"/>
              </a:rPr>
              <a:t>Comment savoir si le contenue des jeux vidéos est adapté ?</a:t>
            </a:r>
            <a:br>
              <a:rPr lang="fr-FR" sz="1200" b="1" strike="noStrike" spc="-1" dirty="0">
                <a:solidFill>
                  <a:schemeClr val="dk1"/>
                </a:solidFill>
                <a:latin typeface="Calibri"/>
                <a:ea typeface="Calibri"/>
              </a:rPr>
            </a:br>
            <a:br>
              <a:rPr lang="fr-FR" sz="1200" b="0" strike="noStrike" spc="-1" dirty="0">
                <a:solidFill>
                  <a:schemeClr val="dk1"/>
                </a:solidFill>
                <a:latin typeface="Calibri"/>
                <a:ea typeface="Calibri"/>
              </a:rPr>
            </a:br>
            <a:r>
              <a:rPr lang="fr-FR" sz="1200" b="0" strike="noStrike" spc="-1" dirty="0">
                <a:solidFill>
                  <a:schemeClr val="dk1"/>
                </a:solidFill>
                <a:latin typeface="Calibri"/>
                <a:ea typeface="Calibri"/>
              </a:rPr>
              <a:t>Pan </a:t>
            </a:r>
            <a:r>
              <a:rPr lang="fr-FR" sz="1200" b="0" strike="noStrike" spc="-1" dirty="0" err="1">
                <a:solidFill>
                  <a:schemeClr val="dk1"/>
                </a:solidFill>
                <a:latin typeface="Calibri"/>
                <a:ea typeface="Calibri"/>
              </a:rPr>
              <a:t>European</a:t>
            </a:r>
            <a:r>
              <a:rPr lang="fr-FR" sz="1200" b="0" strike="noStrike" spc="-1" dirty="0">
                <a:solidFill>
                  <a:schemeClr val="dk1"/>
                </a:solidFill>
                <a:latin typeface="Calibri"/>
                <a:ea typeface="Calibri"/>
              </a:rPr>
              <a:t> Game Information : système d’évaluation européen des jeux vidéos grâce à des logos</a:t>
            </a:r>
            <a:endParaRPr lang="fr-FR" sz="1200" b="0" strike="noStrike" spc="-1" dirty="0">
              <a:solidFill>
                <a:srgbClr val="000000"/>
              </a:solidFill>
              <a:latin typeface="Calibri"/>
            </a:endParaRPr>
          </a:p>
          <a:p>
            <a:pPr indent="0">
              <a:lnSpc>
                <a:spcPct val="100000"/>
              </a:lnSpc>
              <a:buNone/>
              <a:tabLst>
                <a:tab pos="0" algn="l"/>
              </a:tabLst>
            </a:pPr>
            <a:endParaRPr lang="fr-FR" sz="1200" b="0" strike="noStrike" spc="-1" dirty="0">
              <a:solidFill>
                <a:srgbClr val="000000"/>
              </a:solidFill>
              <a:latin typeface="Calibri"/>
            </a:endParaRPr>
          </a:p>
          <a:p>
            <a:pPr indent="0">
              <a:lnSpc>
                <a:spcPct val="100000"/>
              </a:lnSpc>
              <a:buNone/>
              <a:tabLst>
                <a:tab pos="0" algn="l"/>
              </a:tabLst>
            </a:pPr>
            <a:endParaRPr lang="fr-FR" sz="1200" b="0" strike="noStrike" spc="-1" dirty="0">
              <a:solidFill>
                <a:srgbClr val="000000"/>
              </a:solidFill>
              <a:latin typeface="Calibri"/>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DB4AA0-ACD0-5F2C-624F-5785A731E16B}"/>
            </a:ext>
          </a:extLst>
        </p:cNvPr>
        <p:cNvGrpSpPr/>
        <p:nvPr/>
      </p:nvGrpSpPr>
      <p:grpSpPr>
        <a:xfrm>
          <a:off x="0" y="0"/>
          <a:ext cx="0" cy="0"/>
          <a:chOff x="0" y="0"/>
          <a:chExt cx="0" cy="0"/>
        </a:xfrm>
      </p:grpSpPr>
      <p:sp>
        <p:nvSpPr>
          <p:cNvPr id="1048" name="PlaceHolder 1">
            <a:extLst>
              <a:ext uri="{FF2B5EF4-FFF2-40B4-BE49-F238E27FC236}">
                <a16:creationId xmlns:a16="http://schemas.microsoft.com/office/drawing/2014/main" id="{183DADE7-F1FC-2F19-B2E6-0D0EFC86212A}"/>
              </a:ext>
            </a:extLst>
          </p:cNvPr>
          <p:cNvSpPr>
            <a:spLocks noGrp="1" noRot="1" noChangeAspect="1"/>
          </p:cNvSpPr>
          <p:nvPr>
            <p:ph type="sldImg"/>
          </p:nvPr>
        </p:nvSpPr>
        <p:spPr>
          <a:xfrm>
            <a:off x="685800" y="1143000"/>
            <a:ext cx="5486400" cy="3086100"/>
          </a:xfrm>
          <a:prstGeom prst="rect">
            <a:avLst/>
          </a:prstGeom>
          <a:ln w="0">
            <a:noFill/>
          </a:ln>
        </p:spPr>
      </p:sp>
      <p:sp>
        <p:nvSpPr>
          <p:cNvPr id="1049" name="PlaceHolder 2">
            <a:extLst>
              <a:ext uri="{FF2B5EF4-FFF2-40B4-BE49-F238E27FC236}">
                <a16:creationId xmlns:a16="http://schemas.microsoft.com/office/drawing/2014/main" id="{649A3E7B-91B0-B6AA-1FC6-1D91882D105E}"/>
              </a:ext>
            </a:extLst>
          </p:cNvPr>
          <p:cNvSpPr>
            <a:spLocks noGrp="1"/>
          </p:cNvSpPr>
          <p:nvPr>
            <p:ph type="body"/>
          </p:nvPr>
        </p:nvSpPr>
        <p:spPr>
          <a:xfrm>
            <a:off x="685800" y="4400640"/>
            <a:ext cx="5486040" cy="3600000"/>
          </a:xfrm>
          <a:prstGeom prst="rect">
            <a:avLst/>
          </a:prstGeom>
          <a:noFill/>
          <a:ln w="0">
            <a:noFill/>
          </a:ln>
        </p:spPr>
        <p:txBody>
          <a:bodyPr anchor="t">
            <a:noAutofit/>
          </a:bodyPr>
          <a:lstStyle/>
          <a:p>
            <a:pPr indent="0">
              <a:lnSpc>
                <a:spcPct val="100000"/>
              </a:lnSpc>
              <a:buNone/>
              <a:tabLst>
                <a:tab pos="0" algn="l"/>
              </a:tabLst>
            </a:pPr>
            <a:r>
              <a:rPr lang="fr-FR" sz="1200" b="1" strike="noStrike" spc="-1" dirty="0">
                <a:solidFill>
                  <a:schemeClr val="dk1"/>
                </a:solidFill>
                <a:latin typeface="Calibri"/>
                <a:ea typeface="Calibri"/>
              </a:rPr>
              <a:t>Source : </a:t>
            </a:r>
            <a:r>
              <a:rPr lang="fr-FR" sz="1200" b="0" strike="noStrike" spc="-1" dirty="0">
                <a:solidFill>
                  <a:schemeClr val="dk1"/>
                </a:solidFill>
                <a:latin typeface="Calibri"/>
                <a:ea typeface="Calibri"/>
              </a:rPr>
              <a:t> https://pegi.info/fr</a:t>
            </a:r>
          </a:p>
          <a:p>
            <a:pPr indent="0">
              <a:lnSpc>
                <a:spcPct val="100000"/>
              </a:lnSpc>
              <a:buNone/>
              <a:tabLst>
                <a:tab pos="0" algn="l"/>
              </a:tabLst>
            </a:pPr>
            <a:endParaRPr lang="fr-FR" sz="1200" b="1" strike="noStrike" spc="-1" dirty="0">
              <a:solidFill>
                <a:srgbClr val="000000"/>
              </a:solidFill>
              <a:latin typeface="Calibri"/>
            </a:endParaRPr>
          </a:p>
          <a:p>
            <a:pPr indent="0">
              <a:lnSpc>
                <a:spcPct val="100000"/>
              </a:lnSpc>
              <a:buNone/>
              <a:tabLst>
                <a:tab pos="0" algn="l"/>
              </a:tabLst>
            </a:pPr>
            <a:endParaRPr lang="fr-FR" sz="1200" b="0" strike="noStrike" spc="-1" dirty="0">
              <a:solidFill>
                <a:srgbClr val="000000"/>
              </a:solidFill>
              <a:latin typeface="Calibri"/>
            </a:endParaRPr>
          </a:p>
          <a:p>
            <a:pPr indent="0">
              <a:lnSpc>
                <a:spcPct val="100000"/>
              </a:lnSpc>
              <a:buNone/>
              <a:tabLst>
                <a:tab pos="0" algn="l"/>
              </a:tabLst>
            </a:pPr>
            <a:endParaRPr lang="fr-FR" sz="1200" b="0" strike="noStrike" spc="-1" dirty="0">
              <a:solidFill>
                <a:srgbClr val="000000"/>
              </a:solidFill>
              <a:latin typeface="Calibri"/>
            </a:endParaRPr>
          </a:p>
        </p:txBody>
      </p:sp>
    </p:spTree>
    <p:extLst>
      <p:ext uri="{BB962C8B-B14F-4D97-AF65-F5344CB8AC3E}">
        <p14:creationId xmlns:p14="http://schemas.microsoft.com/office/powerpoint/2010/main" val="246029308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980C37-25CE-EADF-BF52-F7C11309F58B}"/>
            </a:ext>
          </a:extLst>
        </p:cNvPr>
        <p:cNvGrpSpPr/>
        <p:nvPr/>
      </p:nvGrpSpPr>
      <p:grpSpPr>
        <a:xfrm>
          <a:off x="0" y="0"/>
          <a:ext cx="0" cy="0"/>
          <a:chOff x="0" y="0"/>
          <a:chExt cx="0" cy="0"/>
        </a:xfrm>
      </p:grpSpPr>
      <p:sp>
        <p:nvSpPr>
          <p:cNvPr id="1048" name="PlaceHolder 1">
            <a:extLst>
              <a:ext uri="{FF2B5EF4-FFF2-40B4-BE49-F238E27FC236}">
                <a16:creationId xmlns:a16="http://schemas.microsoft.com/office/drawing/2014/main" id="{17943A8F-9000-2CC2-15B2-6F841EE339D0}"/>
              </a:ext>
            </a:extLst>
          </p:cNvPr>
          <p:cNvSpPr>
            <a:spLocks noGrp="1" noRot="1" noChangeAspect="1"/>
          </p:cNvSpPr>
          <p:nvPr>
            <p:ph type="sldImg"/>
          </p:nvPr>
        </p:nvSpPr>
        <p:spPr>
          <a:xfrm>
            <a:off x="685800" y="1143000"/>
            <a:ext cx="5486400" cy="3086100"/>
          </a:xfrm>
          <a:prstGeom prst="rect">
            <a:avLst/>
          </a:prstGeom>
          <a:ln w="0">
            <a:noFill/>
          </a:ln>
        </p:spPr>
      </p:sp>
      <p:sp>
        <p:nvSpPr>
          <p:cNvPr id="1049" name="PlaceHolder 2">
            <a:extLst>
              <a:ext uri="{FF2B5EF4-FFF2-40B4-BE49-F238E27FC236}">
                <a16:creationId xmlns:a16="http://schemas.microsoft.com/office/drawing/2014/main" id="{6EDCEB9F-51DC-4D5E-AC84-4DA280BAD326}"/>
              </a:ext>
            </a:extLst>
          </p:cNvPr>
          <p:cNvSpPr>
            <a:spLocks noGrp="1"/>
          </p:cNvSpPr>
          <p:nvPr>
            <p:ph type="body"/>
          </p:nvPr>
        </p:nvSpPr>
        <p:spPr>
          <a:xfrm>
            <a:off x="685800" y="4400640"/>
            <a:ext cx="5486040" cy="3600000"/>
          </a:xfrm>
          <a:prstGeom prst="rect">
            <a:avLst/>
          </a:prstGeom>
          <a:noFill/>
          <a:ln w="0">
            <a:noFill/>
          </a:ln>
        </p:spPr>
        <p:txBody>
          <a:bodyPr anchor="t">
            <a:noAutofit/>
          </a:bodyPr>
          <a:lstStyle/>
          <a:p>
            <a:pPr indent="0">
              <a:lnSpc>
                <a:spcPct val="100000"/>
              </a:lnSpc>
              <a:buNone/>
              <a:tabLst>
                <a:tab pos="0" algn="l"/>
              </a:tabLst>
            </a:pPr>
            <a:r>
              <a:rPr lang="fr-FR" sz="1200" b="1" strike="noStrike" spc="-1" dirty="0">
                <a:solidFill>
                  <a:schemeClr val="dk1"/>
                </a:solidFill>
                <a:latin typeface="Calibri"/>
                <a:ea typeface="Calibri"/>
              </a:rPr>
              <a:t>5 catégories </a:t>
            </a:r>
            <a:r>
              <a:rPr lang="fr-FR" sz="1200" b="1" strike="noStrike" spc="-1" dirty="0" err="1">
                <a:solidFill>
                  <a:schemeClr val="dk1"/>
                </a:solidFill>
                <a:latin typeface="Calibri"/>
                <a:ea typeface="Calibri"/>
              </a:rPr>
              <a:t>age</a:t>
            </a:r>
            <a:r>
              <a:rPr lang="fr-FR" sz="1200" b="1" strike="noStrike" spc="-1" dirty="0">
                <a:solidFill>
                  <a:schemeClr val="dk1"/>
                </a:solidFill>
                <a:latin typeface="Calibri"/>
                <a:ea typeface="Calibri"/>
              </a:rPr>
              <a:t> </a:t>
            </a:r>
            <a:r>
              <a:rPr lang="fr-FR" sz="1200" b="0" strike="noStrike" spc="-1" dirty="0">
                <a:solidFill>
                  <a:schemeClr val="dk1"/>
                </a:solidFill>
                <a:latin typeface="Calibri"/>
                <a:ea typeface="Calibri"/>
              </a:rPr>
              <a:t>(ne prend pas en compte la difficulté du jeu : 3/7/12/16/18) et 8 de descriptions du contenu du jeu. Il y a un équivalent pour les âges pour les films/séries</a:t>
            </a:r>
            <a:endParaRPr lang="fr-FR" sz="1200" b="0" strike="noStrike" spc="-1" dirty="0">
              <a:solidFill>
                <a:srgbClr val="000000"/>
              </a:solidFill>
              <a:latin typeface="Calibri"/>
            </a:endParaRPr>
          </a:p>
          <a:p>
            <a:pPr indent="0">
              <a:lnSpc>
                <a:spcPct val="100000"/>
              </a:lnSpc>
              <a:buNone/>
              <a:tabLst>
                <a:tab pos="0" algn="l"/>
              </a:tabLst>
            </a:pPr>
            <a:br>
              <a:rPr lang="fr-FR" sz="1200" b="0" strike="noStrike" spc="-1" dirty="0">
                <a:solidFill>
                  <a:srgbClr val="000000"/>
                </a:solidFill>
                <a:latin typeface="Calibri"/>
              </a:rPr>
            </a:br>
            <a:r>
              <a:rPr lang="fr-FR" sz="1200" b="0" strike="noStrike" spc="-1" dirty="0">
                <a:solidFill>
                  <a:srgbClr val="000000"/>
                </a:solidFill>
                <a:latin typeface="Calibri"/>
              </a:rPr>
              <a:t>Vous pouvez faire participer le public pour deviner le sens des pictogrammes</a:t>
            </a:r>
          </a:p>
          <a:p>
            <a:pPr indent="0">
              <a:lnSpc>
                <a:spcPct val="100000"/>
              </a:lnSpc>
              <a:buNone/>
              <a:tabLst>
                <a:tab pos="0" algn="l"/>
              </a:tabLst>
            </a:pPr>
            <a:endParaRPr lang="fr-FR" sz="1200" b="0" strike="noStrike" spc="-1" dirty="0">
              <a:solidFill>
                <a:srgbClr val="000000"/>
              </a:solidFill>
              <a:latin typeface="Calibri"/>
            </a:endParaRPr>
          </a:p>
        </p:txBody>
      </p:sp>
    </p:spTree>
    <p:extLst>
      <p:ext uri="{BB962C8B-B14F-4D97-AF65-F5344CB8AC3E}">
        <p14:creationId xmlns:p14="http://schemas.microsoft.com/office/powerpoint/2010/main" val="209362826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BC16F0-3EC4-DFE1-9D1A-0D994438914C}"/>
            </a:ext>
          </a:extLst>
        </p:cNvPr>
        <p:cNvGrpSpPr/>
        <p:nvPr/>
      </p:nvGrpSpPr>
      <p:grpSpPr>
        <a:xfrm>
          <a:off x="0" y="0"/>
          <a:ext cx="0" cy="0"/>
          <a:chOff x="0" y="0"/>
          <a:chExt cx="0" cy="0"/>
        </a:xfrm>
      </p:grpSpPr>
      <p:sp>
        <p:nvSpPr>
          <p:cNvPr id="1048" name="PlaceHolder 1">
            <a:extLst>
              <a:ext uri="{FF2B5EF4-FFF2-40B4-BE49-F238E27FC236}">
                <a16:creationId xmlns:a16="http://schemas.microsoft.com/office/drawing/2014/main" id="{D1E1F839-9D8A-D266-1601-51B3A253C570}"/>
              </a:ext>
            </a:extLst>
          </p:cNvPr>
          <p:cNvSpPr>
            <a:spLocks noGrp="1" noRot="1" noChangeAspect="1"/>
          </p:cNvSpPr>
          <p:nvPr>
            <p:ph type="sldImg"/>
          </p:nvPr>
        </p:nvSpPr>
        <p:spPr>
          <a:xfrm>
            <a:off x="685800" y="1143000"/>
            <a:ext cx="5486400" cy="3086100"/>
          </a:xfrm>
          <a:prstGeom prst="rect">
            <a:avLst/>
          </a:prstGeom>
          <a:ln w="0">
            <a:noFill/>
          </a:ln>
        </p:spPr>
      </p:sp>
      <p:sp>
        <p:nvSpPr>
          <p:cNvPr id="1049" name="PlaceHolder 2">
            <a:extLst>
              <a:ext uri="{FF2B5EF4-FFF2-40B4-BE49-F238E27FC236}">
                <a16:creationId xmlns:a16="http://schemas.microsoft.com/office/drawing/2014/main" id="{B876B8F9-00EC-98A9-AC26-320E6D4D9DEE}"/>
              </a:ext>
            </a:extLst>
          </p:cNvPr>
          <p:cNvSpPr>
            <a:spLocks noGrp="1"/>
          </p:cNvSpPr>
          <p:nvPr>
            <p:ph type="body"/>
          </p:nvPr>
        </p:nvSpPr>
        <p:spPr>
          <a:xfrm>
            <a:off x="685800" y="4400640"/>
            <a:ext cx="5486040" cy="3600000"/>
          </a:xfrm>
          <a:prstGeom prst="rect">
            <a:avLst/>
          </a:prstGeom>
          <a:noFill/>
          <a:ln w="0">
            <a:noFill/>
          </a:ln>
        </p:spPr>
        <p:txBody>
          <a:bodyPr anchor="t">
            <a:noAutofit/>
          </a:bodyPr>
          <a:lstStyle/>
          <a:p>
            <a:pPr indent="0">
              <a:lnSpc>
                <a:spcPct val="100000"/>
              </a:lnSpc>
              <a:buNone/>
              <a:tabLst>
                <a:tab pos="0" algn="l"/>
              </a:tabLst>
            </a:pPr>
            <a:r>
              <a:rPr lang="fr-FR" sz="1200" b="1" strike="noStrike" spc="-1" dirty="0">
                <a:solidFill>
                  <a:schemeClr val="dk1"/>
                </a:solidFill>
                <a:latin typeface="Calibri"/>
                <a:ea typeface="Calibri"/>
              </a:rPr>
              <a:t>Il existe une catégorie tout </a:t>
            </a:r>
            <a:r>
              <a:rPr lang="fr-FR" sz="1200" b="1" strike="noStrike" spc="-1" dirty="0" err="1">
                <a:solidFill>
                  <a:schemeClr val="dk1"/>
                </a:solidFill>
                <a:latin typeface="Calibri"/>
                <a:ea typeface="Calibri"/>
              </a:rPr>
              <a:t>pulic</a:t>
            </a:r>
            <a:r>
              <a:rPr lang="fr-FR" sz="1200" b="1" strike="noStrike" spc="-1" dirty="0">
                <a:solidFill>
                  <a:schemeClr val="dk1"/>
                </a:solidFill>
                <a:latin typeface="Calibri"/>
                <a:ea typeface="Calibri"/>
              </a:rPr>
              <a:t>, puis par tranche </a:t>
            </a:r>
            <a:r>
              <a:rPr lang="fr-FR" sz="1200" b="1" strike="noStrike" spc="-1" dirty="0" err="1">
                <a:solidFill>
                  <a:schemeClr val="dk1"/>
                </a:solidFill>
                <a:latin typeface="Calibri"/>
                <a:ea typeface="Calibri"/>
              </a:rPr>
              <a:t>d’age</a:t>
            </a:r>
            <a:endParaRPr lang="fr-FR" sz="1200" b="1" strike="noStrike" spc="-1" dirty="0">
              <a:solidFill>
                <a:schemeClr val="dk1"/>
              </a:solidFill>
              <a:latin typeface="Calibri"/>
              <a:ea typeface="Calibri"/>
            </a:endParaRPr>
          </a:p>
          <a:p>
            <a:pPr indent="0">
              <a:lnSpc>
                <a:spcPct val="100000"/>
              </a:lnSpc>
              <a:buNone/>
              <a:tabLst>
                <a:tab pos="0" algn="l"/>
              </a:tabLst>
            </a:pPr>
            <a:endParaRPr lang="fr-FR" sz="1200" b="1" strike="noStrike" spc="-1" dirty="0">
              <a:solidFill>
                <a:schemeClr val="dk1"/>
              </a:solidFill>
              <a:latin typeface="Calibri"/>
              <a:ea typeface="Calibri"/>
            </a:endParaRPr>
          </a:p>
          <a:p>
            <a:pPr indent="0">
              <a:lnSpc>
                <a:spcPct val="100000"/>
              </a:lnSpc>
              <a:buNone/>
              <a:tabLst>
                <a:tab pos="0" algn="l"/>
              </a:tabLst>
            </a:pPr>
            <a:r>
              <a:rPr lang="fr-FR" sz="1200" b="1" strike="noStrike" spc="-1" dirty="0">
                <a:solidFill>
                  <a:schemeClr val="dk1"/>
                </a:solidFill>
                <a:latin typeface="Calibri"/>
                <a:ea typeface="Calibri"/>
              </a:rPr>
              <a:t>Source : </a:t>
            </a:r>
            <a:r>
              <a:rPr lang="fr-FR" sz="1200" b="0" strike="noStrike" spc="-1" dirty="0">
                <a:solidFill>
                  <a:schemeClr val="dk1"/>
                </a:solidFill>
                <a:latin typeface="Calibri"/>
                <a:ea typeface="Calibri"/>
              </a:rPr>
              <a:t> </a:t>
            </a:r>
            <a:r>
              <a:rPr lang="fr-FR" sz="1200" b="0" strike="noStrike" spc="-1" dirty="0" err="1">
                <a:solidFill>
                  <a:schemeClr val="dk1"/>
                </a:solidFill>
                <a:latin typeface="Calibri"/>
                <a:ea typeface="Calibri"/>
              </a:rPr>
              <a:t>arcom</a:t>
            </a:r>
            <a:br>
              <a:rPr lang="fr-FR" sz="1200" b="0" strike="noStrike" spc="-1" dirty="0">
                <a:solidFill>
                  <a:schemeClr val="dk1"/>
                </a:solidFill>
                <a:latin typeface="Calibri"/>
                <a:ea typeface="Calibri"/>
              </a:rPr>
            </a:br>
            <a:r>
              <a:rPr lang="fr-FR" sz="1200" b="0" strike="noStrike" spc="-1" dirty="0">
                <a:solidFill>
                  <a:schemeClr val="dk1"/>
                </a:solidFill>
                <a:latin typeface="Calibri"/>
                <a:ea typeface="Calibri"/>
              </a:rPr>
              <a:t>https://www.arcom.fr/actualites/campagne-de-sensibilisation-la-signaletique-jeunesse-de-larcom-proteger-les-mineurs-face-aux-ecrans </a:t>
            </a:r>
            <a:endParaRPr lang="fr-FR" sz="1200" b="0" strike="noStrike" spc="-1" dirty="0">
              <a:solidFill>
                <a:srgbClr val="000000"/>
              </a:solidFill>
              <a:latin typeface="Calibri"/>
            </a:endParaRPr>
          </a:p>
          <a:p>
            <a:pPr indent="0">
              <a:lnSpc>
                <a:spcPct val="100000"/>
              </a:lnSpc>
              <a:buNone/>
              <a:tabLst>
                <a:tab pos="0" algn="l"/>
              </a:tabLst>
            </a:pPr>
            <a:endParaRPr lang="fr-FR" sz="1200" b="0" strike="noStrike" spc="-1" dirty="0">
              <a:solidFill>
                <a:srgbClr val="000000"/>
              </a:solidFill>
              <a:latin typeface="Calibri"/>
            </a:endParaRPr>
          </a:p>
          <a:p>
            <a:pPr indent="0">
              <a:lnSpc>
                <a:spcPct val="100000"/>
              </a:lnSpc>
              <a:buNone/>
              <a:tabLst>
                <a:tab pos="0" algn="l"/>
              </a:tabLst>
            </a:pPr>
            <a:endParaRPr lang="fr-FR" sz="1200" b="0" strike="noStrike" spc="-1" dirty="0">
              <a:solidFill>
                <a:srgbClr val="000000"/>
              </a:solidFill>
              <a:latin typeface="Calibri"/>
            </a:endParaRPr>
          </a:p>
        </p:txBody>
      </p:sp>
    </p:spTree>
    <p:extLst>
      <p:ext uri="{BB962C8B-B14F-4D97-AF65-F5344CB8AC3E}">
        <p14:creationId xmlns:p14="http://schemas.microsoft.com/office/powerpoint/2010/main" val="285431531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442634-788D-0200-0196-620426F875F9}"/>
            </a:ext>
          </a:extLst>
        </p:cNvPr>
        <p:cNvGrpSpPr/>
        <p:nvPr/>
      </p:nvGrpSpPr>
      <p:grpSpPr>
        <a:xfrm>
          <a:off x="0" y="0"/>
          <a:ext cx="0" cy="0"/>
          <a:chOff x="0" y="0"/>
          <a:chExt cx="0" cy="0"/>
        </a:xfrm>
      </p:grpSpPr>
      <p:sp>
        <p:nvSpPr>
          <p:cNvPr id="1048" name="PlaceHolder 1">
            <a:extLst>
              <a:ext uri="{FF2B5EF4-FFF2-40B4-BE49-F238E27FC236}">
                <a16:creationId xmlns:a16="http://schemas.microsoft.com/office/drawing/2014/main" id="{14CA093E-EECB-C87C-A7C7-51AA382DE01A}"/>
              </a:ext>
            </a:extLst>
          </p:cNvPr>
          <p:cNvSpPr>
            <a:spLocks noGrp="1" noRot="1" noChangeAspect="1"/>
          </p:cNvSpPr>
          <p:nvPr>
            <p:ph type="sldImg"/>
          </p:nvPr>
        </p:nvSpPr>
        <p:spPr>
          <a:xfrm>
            <a:off x="685800" y="1143000"/>
            <a:ext cx="5486400" cy="3086100"/>
          </a:xfrm>
          <a:prstGeom prst="rect">
            <a:avLst/>
          </a:prstGeom>
          <a:ln w="0">
            <a:noFill/>
          </a:ln>
        </p:spPr>
      </p:sp>
      <p:sp>
        <p:nvSpPr>
          <p:cNvPr id="1049" name="PlaceHolder 2">
            <a:extLst>
              <a:ext uri="{FF2B5EF4-FFF2-40B4-BE49-F238E27FC236}">
                <a16:creationId xmlns:a16="http://schemas.microsoft.com/office/drawing/2014/main" id="{E8953226-CDA9-0F34-839E-CCF98D9DBBCD}"/>
              </a:ext>
            </a:extLst>
          </p:cNvPr>
          <p:cNvSpPr>
            <a:spLocks noGrp="1"/>
          </p:cNvSpPr>
          <p:nvPr>
            <p:ph type="body"/>
          </p:nvPr>
        </p:nvSpPr>
        <p:spPr>
          <a:xfrm>
            <a:off x="685800" y="4400640"/>
            <a:ext cx="5486040" cy="3600000"/>
          </a:xfrm>
          <a:prstGeom prst="rect">
            <a:avLst/>
          </a:prstGeom>
          <a:noFill/>
          <a:ln w="0">
            <a:noFill/>
          </a:ln>
        </p:spPr>
        <p:txBody>
          <a:bodyPr anchor="t">
            <a:noAutofit/>
          </a:bodyPr>
          <a:lstStyle/>
          <a:p>
            <a:pPr indent="0">
              <a:lnSpc>
                <a:spcPct val="100000"/>
              </a:lnSpc>
              <a:buNone/>
              <a:tabLst>
                <a:tab pos="0" algn="l"/>
              </a:tabLst>
            </a:pPr>
            <a:r>
              <a:rPr lang="fr-FR" sz="1200" b="1" strike="noStrike" spc="-1" dirty="0">
                <a:solidFill>
                  <a:schemeClr val="dk1"/>
                </a:solidFill>
                <a:latin typeface="Calibri"/>
                <a:ea typeface="Calibri"/>
              </a:rPr>
              <a:t>Il existe une catégorie tout </a:t>
            </a:r>
            <a:r>
              <a:rPr lang="fr-FR" sz="1200" b="1" strike="noStrike" spc="-1" dirty="0" err="1">
                <a:solidFill>
                  <a:schemeClr val="dk1"/>
                </a:solidFill>
                <a:latin typeface="Calibri"/>
                <a:ea typeface="Calibri"/>
              </a:rPr>
              <a:t>pulic</a:t>
            </a:r>
            <a:r>
              <a:rPr lang="fr-FR" sz="1200" b="1" strike="noStrike" spc="-1" dirty="0">
                <a:solidFill>
                  <a:schemeClr val="dk1"/>
                </a:solidFill>
                <a:latin typeface="Calibri"/>
                <a:ea typeface="Calibri"/>
              </a:rPr>
              <a:t>, puis par tranche </a:t>
            </a:r>
            <a:r>
              <a:rPr lang="fr-FR" sz="1200" b="1" strike="noStrike" spc="-1" dirty="0" err="1">
                <a:solidFill>
                  <a:schemeClr val="dk1"/>
                </a:solidFill>
                <a:latin typeface="Calibri"/>
                <a:ea typeface="Calibri"/>
              </a:rPr>
              <a:t>d’age</a:t>
            </a:r>
            <a:endParaRPr lang="fr-FR" sz="1200" b="1" strike="noStrike" spc="-1" dirty="0">
              <a:solidFill>
                <a:schemeClr val="dk1"/>
              </a:solidFill>
              <a:latin typeface="Calibri"/>
              <a:ea typeface="Calibri"/>
            </a:endParaRPr>
          </a:p>
          <a:p>
            <a:pPr indent="0">
              <a:lnSpc>
                <a:spcPct val="100000"/>
              </a:lnSpc>
              <a:buNone/>
              <a:tabLst>
                <a:tab pos="0" algn="l"/>
              </a:tabLst>
            </a:pPr>
            <a:endParaRPr lang="fr-FR" sz="1200" b="1" strike="noStrike" spc="-1" dirty="0">
              <a:solidFill>
                <a:schemeClr val="dk1"/>
              </a:solidFill>
              <a:latin typeface="Calibri"/>
              <a:ea typeface="Calibri"/>
            </a:endParaRPr>
          </a:p>
          <a:p>
            <a:pPr indent="0">
              <a:lnSpc>
                <a:spcPct val="100000"/>
              </a:lnSpc>
              <a:buNone/>
              <a:tabLst>
                <a:tab pos="0" algn="l"/>
              </a:tabLst>
            </a:pPr>
            <a:r>
              <a:rPr lang="fr-FR" sz="1200" b="1" strike="noStrike" spc="-1" dirty="0">
                <a:solidFill>
                  <a:schemeClr val="dk1"/>
                </a:solidFill>
                <a:latin typeface="Calibri"/>
                <a:ea typeface="Calibri"/>
              </a:rPr>
              <a:t>Source : </a:t>
            </a:r>
            <a:r>
              <a:rPr lang="fr-FR" sz="1200" b="0" strike="noStrike" spc="-1" dirty="0">
                <a:solidFill>
                  <a:schemeClr val="dk1"/>
                </a:solidFill>
                <a:latin typeface="Calibri"/>
                <a:ea typeface="Calibri"/>
              </a:rPr>
              <a:t> </a:t>
            </a:r>
            <a:r>
              <a:rPr lang="fr-FR" sz="1200" b="0" strike="noStrike" spc="-1" dirty="0" err="1">
                <a:solidFill>
                  <a:schemeClr val="dk1"/>
                </a:solidFill>
                <a:latin typeface="Calibri"/>
                <a:ea typeface="Calibri"/>
              </a:rPr>
              <a:t>arcom</a:t>
            </a:r>
            <a:br>
              <a:rPr lang="fr-FR" sz="1200" b="0" strike="noStrike" spc="-1" dirty="0">
                <a:solidFill>
                  <a:schemeClr val="dk1"/>
                </a:solidFill>
                <a:latin typeface="Calibri"/>
                <a:ea typeface="Calibri"/>
              </a:rPr>
            </a:br>
            <a:r>
              <a:rPr lang="fr-FR" sz="1200" b="0" strike="noStrike" spc="-1" dirty="0">
                <a:solidFill>
                  <a:schemeClr val="dk1"/>
                </a:solidFill>
                <a:latin typeface="Calibri"/>
                <a:ea typeface="Calibri"/>
              </a:rPr>
              <a:t>https://www.arcom.fr/actualites/campagne-de-sensibilisation-la-signaletique-jeunesse-de-larcom-proteger-les-mineurs-face-aux-ecrans </a:t>
            </a:r>
            <a:endParaRPr lang="fr-FR" sz="1200" b="0" strike="noStrike" spc="-1" dirty="0">
              <a:solidFill>
                <a:srgbClr val="000000"/>
              </a:solidFill>
              <a:latin typeface="Calibri"/>
            </a:endParaRPr>
          </a:p>
          <a:p>
            <a:pPr indent="0">
              <a:lnSpc>
                <a:spcPct val="100000"/>
              </a:lnSpc>
              <a:buNone/>
              <a:tabLst>
                <a:tab pos="0" algn="l"/>
              </a:tabLst>
            </a:pPr>
            <a:endParaRPr lang="fr-FR" sz="1200" b="0" strike="noStrike" spc="-1" dirty="0">
              <a:solidFill>
                <a:srgbClr val="000000"/>
              </a:solidFill>
              <a:latin typeface="Calibri"/>
            </a:endParaRPr>
          </a:p>
          <a:p>
            <a:pPr indent="0">
              <a:lnSpc>
                <a:spcPct val="100000"/>
              </a:lnSpc>
              <a:buNone/>
              <a:tabLst>
                <a:tab pos="0" algn="l"/>
              </a:tabLst>
            </a:pPr>
            <a:endParaRPr lang="fr-FR" sz="1200" b="0" strike="noStrike" spc="-1" dirty="0">
              <a:solidFill>
                <a:srgbClr val="000000"/>
              </a:solidFill>
              <a:latin typeface="Calibri"/>
            </a:endParaRPr>
          </a:p>
        </p:txBody>
      </p:sp>
    </p:spTree>
    <p:extLst>
      <p:ext uri="{BB962C8B-B14F-4D97-AF65-F5344CB8AC3E}">
        <p14:creationId xmlns:p14="http://schemas.microsoft.com/office/powerpoint/2010/main" val="96097549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0" name="PlaceHolder 1"/>
          <p:cNvSpPr>
            <a:spLocks noGrp="1" noRot="1" noChangeAspect="1"/>
          </p:cNvSpPr>
          <p:nvPr>
            <p:ph type="sldImg"/>
          </p:nvPr>
        </p:nvSpPr>
        <p:spPr>
          <a:xfrm>
            <a:off x="685800" y="1143000"/>
            <a:ext cx="5486400" cy="3086100"/>
          </a:xfrm>
          <a:prstGeom prst="rect">
            <a:avLst/>
          </a:prstGeom>
          <a:ln w="0">
            <a:noFill/>
          </a:ln>
        </p:spPr>
      </p:sp>
      <p:sp>
        <p:nvSpPr>
          <p:cNvPr id="1051" name="PlaceHolder 2"/>
          <p:cNvSpPr>
            <a:spLocks noGrp="1"/>
          </p:cNvSpPr>
          <p:nvPr>
            <p:ph type="body"/>
          </p:nvPr>
        </p:nvSpPr>
        <p:spPr>
          <a:xfrm>
            <a:off x="685800" y="4400640"/>
            <a:ext cx="5486040" cy="3600000"/>
          </a:xfrm>
          <a:prstGeom prst="rect">
            <a:avLst/>
          </a:prstGeom>
          <a:noFill/>
          <a:ln w="0">
            <a:noFill/>
          </a:ln>
        </p:spPr>
        <p:txBody>
          <a:bodyPr anchor="t">
            <a:noAutofit/>
          </a:bodyPr>
          <a:lstStyle/>
          <a:p>
            <a:pPr indent="0">
              <a:lnSpc>
                <a:spcPct val="100000"/>
              </a:lnSpc>
              <a:buNone/>
              <a:tabLst>
                <a:tab pos="0" algn="l"/>
              </a:tabLst>
            </a:pPr>
            <a:r>
              <a:rPr lang="fr-FR" sz="1200" b="0" strike="noStrike" spc="-1">
                <a:solidFill>
                  <a:schemeClr val="dk1"/>
                </a:solidFill>
                <a:latin typeface="Calibri"/>
                <a:ea typeface="Calibri"/>
              </a:rPr>
              <a:t>Equivalent de youtube mais pour les enfants (sans pub, et avec choix de l’age de l’enfant qui regarde, et donc des vidéos plus adaptées à lui)</a:t>
            </a:r>
            <a:endParaRPr lang="fr-FR" sz="1200" b="0" strike="noStrike" spc="-1">
              <a:solidFill>
                <a:srgbClr val="000000"/>
              </a:solidFill>
              <a:latin typeface="Calibri"/>
            </a:endParaRPr>
          </a:p>
          <a:p>
            <a:pPr indent="0">
              <a:lnSpc>
                <a:spcPct val="100000"/>
              </a:lnSpc>
              <a:buNone/>
              <a:tabLst>
                <a:tab pos="0" algn="l"/>
              </a:tabLst>
            </a:pPr>
            <a:endParaRPr lang="fr-FR" sz="1200" b="0" strike="noStrike" spc="-1">
              <a:solidFill>
                <a:srgbClr val="000000"/>
              </a:solidFill>
              <a:latin typeface="Calibri"/>
            </a:endParaRPr>
          </a:p>
          <a:p>
            <a:pPr marL="171360" indent="0">
              <a:lnSpc>
                <a:spcPct val="100000"/>
              </a:lnSpc>
              <a:buNone/>
              <a:tabLst>
                <a:tab pos="0" algn="l"/>
              </a:tabLst>
            </a:pPr>
            <a:endParaRPr lang="fr-FR" sz="1200" b="0" strike="noStrike" spc="-1">
              <a:solidFill>
                <a:srgbClr val="000000"/>
              </a:solidFill>
              <a:latin typeface="Calibri"/>
            </a:endParaRPr>
          </a:p>
          <a:p>
            <a:pPr indent="0">
              <a:lnSpc>
                <a:spcPct val="100000"/>
              </a:lnSpc>
              <a:buNone/>
              <a:tabLst>
                <a:tab pos="0" algn="l"/>
              </a:tabLst>
            </a:pPr>
            <a:endParaRPr lang="fr-FR" sz="1200" b="0" strike="noStrike" spc="-1">
              <a:solidFill>
                <a:srgbClr val="000000"/>
              </a:solidFill>
              <a:latin typeface="Calibri"/>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2" name="PlaceHolder 1"/>
          <p:cNvSpPr>
            <a:spLocks noGrp="1" noRot="1" noChangeAspect="1"/>
          </p:cNvSpPr>
          <p:nvPr>
            <p:ph type="sldImg"/>
          </p:nvPr>
        </p:nvSpPr>
        <p:spPr>
          <a:xfrm>
            <a:off x="685800" y="1143000"/>
            <a:ext cx="5486400" cy="3086100"/>
          </a:xfrm>
          <a:prstGeom prst="rect">
            <a:avLst/>
          </a:prstGeom>
          <a:ln w="0">
            <a:noFill/>
          </a:ln>
        </p:spPr>
      </p:sp>
      <p:sp>
        <p:nvSpPr>
          <p:cNvPr id="1053" name="PlaceHolder 2"/>
          <p:cNvSpPr>
            <a:spLocks noGrp="1"/>
          </p:cNvSpPr>
          <p:nvPr>
            <p:ph type="body"/>
          </p:nvPr>
        </p:nvSpPr>
        <p:spPr>
          <a:xfrm>
            <a:off x="685800" y="4400640"/>
            <a:ext cx="5486040" cy="3600000"/>
          </a:xfrm>
          <a:prstGeom prst="rect">
            <a:avLst/>
          </a:prstGeom>
          <a:noFill/>
          <a:ln w="0">
            <a:noFill/>
          </a:ln>
        </p:spPr>
        <p:txBody>
          <a:bodyPr anchor="t">
            <a:noAutofit/>
          </a:bodyPr>
          <a:lstStyle/>
          <a:p>
            <a:pPr indent="0">
              <a:lnSpc>
                <a:spcPct val="100000"/>
              </a:lnSpc>
              <a:buNone/>
              <a:tabLst>
                <a:tab pos="0" algn="l"/>
              </a:tabLst>
            </a:pPr>
            <a:r>
              <a:rPr lang="fr-FR" sz="1200" b="0" strike="noStrike" spc="-1">
                <a:solidFill>
                  <a:schemeClr val="dk1"/>
                </a:solidFill>
                <a:latin typeface="Calibri"/>
                <a:ea typeface="Calibri"/>
              </a:rPr>
              <a:t>Moteur de recherche adapté au 6-12 ans </a:t>
            </a:r>
            <a:endParaRPr lang="fr-FR" sz="1200" b="0" strike="noStrike" spc="-1">
              <a:solidFill>
                <a:srgbClr val="000000"/>
              </a:solidFill>
              <a:latin typeface="Calibri"/>
            </a:endParaRPr>
          </a:p>
          <a:p>
            <a:pPr marL="171360" indent="-171360">
              <a:lnSpc>
                <a:spcPct val="100000"/>
              </a:lnSpc>
              <a:buClr>
                <a:srgbClr val="000000"/>
              </a:buClr>
              <a:buFont typeface="Noto Sans Symbols"/>
              <a:buChar char="⇒"/>
              <a:tabLst>
                <a:tab pos="0" algn="l"/>
              </a:tabLst>
            </a:pPr>
            <a:r>
              <a:rPr lang="fr-FR" sz="1200" b="0" strike="noStrike" spc="-1">
                <a:solidFill>
                  <a:schemeClr val="dk1"/>
                </a:solidFill>
                <a:latin typeface="Calibri"/>
                <a:ea typeface="Calibri"/>
              </a:rPr>
              <a:t>pas de publicité</a:t>
            </a:r>
            <a:endParaRPr lang="fr-FR" sz="1200" b="0" strike="noStrike" spc="-1">
              <a:solidFill>
                <a:srgbClr val="000000"/>
              </a:solidFill>
              <a:latin typeface="Calibri"/>
            </a:endParaRPr>
          </a:p>
          <a:p>
            <a:pPr marL="171360" indent="-171360">
              <a:lnSpc>
                <a:spcPct val="100000"/>
              </a:lnSpc>
              <a:buClr>
                <a:srgbClr val="000000"/>
              </a:buClr>
              <a:buFont typeface="Noto Sans Symbols"/>
              <a:buChar char="⇒"/>
              <a:tabLst>
                <a:tab pos="0" algn="l"/>
              </a:tabLst>
            </a:pPr>
            <a:r>
              <a:rPr lang="fr-FR" sz="1200" b="0" strike="noStrike" spc="-1">
                <a:solidFill>
                  <a:schemeClr val="dk1"/>
                </a:solidFill>
                <a:latin typeface="Calibri"/>
                <a:ea typeface="Calibri"/>
              </a:rPr>
              <a:t>Pas de contenu violent ou pornographique</a:t>
            </a:r>
            <a:endParaRPr lang="fr-FR" sz="1200" b="0" strike="noStrike" spc="-1">
              <a:solidFill>
                <a:srgbClr val="000000"/>
              </a:solidFill>
              <a:latin typeface="Calibri"/>
            </a:endParaRPr>
          </a:p>
          <a:p>
            <a:pPr marL="171360" indent="-171360">
              <a:lnSpc>
                <a:spcPct val="100000"/>
              </a:lnSpc>
              <a:buClr>
                <a:srgbClr val="000000"/>
              </a:buClr>
              <a:buFont typeface="Noto Sans Symbols"/>
              <a:buChar char="⇒"/>
              <a:tabLst>
                <a:tab pos="0" algn="l"/>
              </a:tabLst>
            </a:pPr>
            <a:r>
              <a:rPr lang="fr-FR" sz="1200" b="0" strike="noStrike" spc="-1">
                <a:solidFill>
                  <a:schemeClr val="dk1"/>
                </a:solidFill>
                <a:latin typeface="Calibri"/>
                <a:ea typeface="Calibri"/>
              </a:rPr>
              <a:t>Pas de lien de commerce en ligne</a:t>
            </a:r>
            <a:endParaRPr lang="fr-FR" sz="1200" b="0" strike="noStrike" spc="-1">
              <a:solidFill>
                <a:srgbClr val="000000"/>
              </a:solidFill>
              <a:latin typeface="Calibri"/>
            </a:endParaRPr>
          </a:p>
          <a:p>
            <a:pPr marL="171360" indent="0">
              <a:lnSpc>
                <a:spcPct val="100000"/>
              </a:lnSpc>
              <a:buNone/>
              <a:tabLst>
                <a:tab pos="0" algn="l"/>
              </a:tabLst>
            </a:pPr>
            <a:endParaRPr lang="fr-FR" sz="1200" b="0" strike="noStrike" spc="-1">
              <a:solidFill>
                <a:srgbClr val="000000"/>
              </a:solidFill>
              <a:latin typeface="Calibri"/>
            </a:endParaRPr>
          </a:p>
          <a:p>
            <a:pPr indent="0">
              <a:lnSpc>
                <a:spcPct val="100000"/>
              </a:lnSpc>
              <a:buNone/>
              <a:tabLst>
                <a:tab pos="0" algn="l"/>
              </a:tabLst>
            </a:pPr>
            <a:endParaRPr lang="fr-FR" sz="1200" b="0" strike="noStrike" spc="-1">
              <a:solidFill>
                <a:srgbClr val="000000"/>
              </a:solidFill>
              <a:latin typeface="Calibri"/>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 name="PlaceHolder 1"/>
          <p:cNvSpPr>
            <a:spLocks noGrp="1" noRot="1" noChangeAspect="1"/>
          </p:cNvSpPr>
          <p:nvPr>
            <p:ph type="sldImg"/>
          </p:nvPr>
        </p:nvSpPr>
        <p:spPr>
          <a:xfrm>
            <a:off x="685800" y="1143000"/>
            <a:ext cx="5486400" cy="3086100"/>
          </a:xfrm>
          <a:prstGeom prst="rect">
            <a:avLst/>
          </a:prstGeom>
          <a:ln w="0">
            <a:noFill/>
          </a:ln>
        </p:spPr>
      </p:sp>
      <p:sp>
        <p:nvSpPr>
          <p:cNvPr id="1055" name="PlaceHolder 2"/>
          <p:cNvSpPr>
            <a:spLocks noGrp="1"/>
          </p:cNvSpPr>
          <p:nvPr>
            <p:ph type="body"/>
          </p:nvPr>
        </p:nvSpPr>
        <p:spPr>
          <a:xfrm>
            <a:off x="685800" y="4400640"/>
            <a:ext cx="5486040" cy="3600000"/>
          </a:xfrm>
          <a:prstGeom prst="rect">
            <a:avLst/>
          </a:prstGeom>
          <a:noFill/>
          <a:ln w="0">
            <a:noFill/>
          </a:ln>
        </p:spPr>
        <p:txBody>
          <a:bodyPr anchor="t">
            <a:noAutofit/>
          </a:bodyPr>
          <a:lstStyle/>
          <a:p>
            <a:pPr indent="0">
              <a:lnSpc>
                <a:spcPct val="100000"/>
              </a:lnSpc>
              <a:buNone/>
              <a:tabLst>
                <a:tab pos="0" algn="l"/>
              </a:tabLst>
            </a:pPr>
            <a:r>
              <a:rPr lang="fr-FR" sz="1200" b="0" strike="noStrike" spc="-1">
                <a:solidFill>
                  <a:schemeClr val="dk1"/>
                </a:solidFill>
                <a:latin typeface="Calibri"/>
                <a:ea typeface="Calibri"/>
              </a:rPr>
              <a:t>Moteur de recherche adapté au 6-12 ans </a:t>
            </a:r>
            <a:endParaRPr lang="fr-FR" sz="1200" b="0" strike="noStrike" spc="-1">
              <a:solidFill>
                <a:srgbClr val="000000"/>
              </a:solidFill>
              <a:latin typeface="Calibri"/>
            </a:endParaRPr>
          </a:p>
          <a:p>
            <a:pPr marL="171360" indent="-171360">
              <a:lnSpc>
                <a:spcPct val="100000"/>
              </a:lnSpc>
              <a:buClr>
                <a:srgbClr val="000000"/>
              </a:buClr>
              <a:buFont typeface="Noto Sans Symbols"/>
              <a:buChar char="⇒"/>
              <a:tabLst>
                <a:tab pos="0" algn="l"/>
              </a:tabLst>
            </a:pPr>
            <a:r>
              <a:rPr lang="fr-FR" sz="1200" b="0" strike="noStrike" spc="-1">
                <a:solidFill>
                  <a:schemeClr val="dk1"/>
                </a:solidFill>
                <a:latin typeface="Calibri"/>
                <a:ea typeface="Calibri"/>
              </a:rPr>
              <a:t>pas de publicité</a:t>
            </a:r>
            <a:endParaRPr lang="fr-FR" sz="1200" b="0" strike="noStrike" spc="-1">
              <a:solidFill>
                <a:srgbClr val="000000"/>
              </a:solidFill>
              <a:latin typeface="Calibri"/>
            </a:endParaRPr>
          </a:p>
          <a:p>
            <a:pPr marL="171360" indent="-171360">
              <a:lnSpc>
                <a:spcPct val="100000"/>
              </a:lnSpc>
              <a:buClr>
                <a:srgbClr val="000000"/>
              </a:buClr>
              <a:buFont typeface="Noto Sans Symbols"/>
              <a:buChar char="⇒"/>
              <a:tabLst>
                <a:tab pos="0" algn="l"/>
              </a:tabLst>
            </a:pPr>
            <a:r>
              <a:rPr lang="fr-FR" sz="1200" b="0" strike="noStrike" spc="-1">
                <a:solidFill>
                  <a:schemeClr val="dk1"/>
                </a:solidFill>
                <a:latin typeface="Calibri"/>
                <a:ea typeface="Calibri"/>
              </a:rPr>
              <a:t>Pas de contenu violent ou pornographique</a:t>
            </a:r>
            <a:endParaRPr lang="fr-FR" sz="1200" b="0" strike="noStrike" spc="-1">
              <a:solidFill>
                <a:srgbClr val="000000"/>
              </a:solidFill>
              <a:latin typeface="Calibri"/>
            </a:endParaRPr>
          </a:p>
          <a:p>
            <a:pPr marL="171360" indent="-171360">
              <a:lnSpc>
                <a:spcPct val="100000"/>
              </a:lnSpc>
              <a:buClr>
                <a:srgbClr val="000000"/>
              </a:buClr>
              <a:buFont typeface="Noto Sans Symbols"/>
              <a:buChar char="⇒"/>
              <a:tabLst>
                <a:tab pos="0" algn="l"/>
              </a:tabLst>
            </a:pPr>
            <a:r>
              <a:rPr lang="fr-FR" sz="1200" b="0" strike="noStrike" spc="-1">
                <a:solidFill>
                  <a:schemeClr val="dk1"/>
                </a:solidFill>
                <a:latin typeface="Calibri"/>
                <a:ea typeface="Calibri"/>
              </a:rPr>
              <a:t>Pas de lien de commerce en ligne</a:t>
            </a:r>
            <a:endParaRPr lang="fr-FR" sz="1200" b="0" strike="noStrike" spc="-1">
              <a:solidFill>
                <a:srgbClr val="000000"/>
              </a:solidFill>
              <a:latin typeface="Calibri"/>
            </a:endParaRPr>
          </a:p>
          <a:p>
            <a:pPr marL="171360" indent="0">
              <a:lnSpc>
                <a:spcPct val="100000"/>
              </a:lnSpc>
              <a:buNone/>
              <a:tabLst>
                <a:tab pos="0" algn="l"/>
              </a:tabLst>
            </a:pPr>
            <a:endParaRPr lang="fr-FR" sz="1200" b="0" strike="noStrike" spc="-1">
              <a:solidFill>
                <a:srgbClr val="000000"/>
              </a:solidFill>
              <a:latin typeface="Calibri"/>
            </a:endParaRPr>
          </a:p>
          <a:p>
            <a:pPr indent="0">
              <a:lnSpc>
                <a:spcPct val="100000"/>
              </a:lnSpc>
              <a:buNone/>
              <a:tabLst>
                <a:tab pos="0" algn="l"/>
              </a:tabLst>
            </a:pPr>
            <a:endParaRPr lang="fr-FR" sz="1200" b="0" strike="noStrike" spc="-1">
              <a:solidFill>
                <a:srgbClr val="000000"/>
              </a:solidFill>
              <a:latin typeface="Calibri"/>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6" name="PlaceHolder 1"/>
          <p:cNvSpPr>
            <a:spLocks noGrp="1" noRot="1" noChangeAspect="1"/>
          </p:cNvSpPr>
          <p:nvPr>
            <p:ph type="sldImg"/>
          </p:nvPr>
        </p:nvSpPr>
        <p:spPr>
          <a:xfrm>
            <a:off x="685800" y="1143000"/>
            <a:ext cx="5486400" cy="3086100"/>
          </a:xfrm>
          <a:prstGeom prst="rect">
            <a:avLst/>
          </a:prstGeom>
          <a:ln w="0">
            <a:noFill/>
          </a:ln>
        </p:spPr>
      </p:sp>
      <p:sp>
        <p:nvSpPr>
          <p:cNvPr id="1057" name="PlaceHolder 2"/>
          <p:cNvSpPr>
            <a:spLocks noGrp="1"/>
          </p:cNvSpPr>
          <p:nvPr>
            <p:ph type="body"/>
          </p:nvPr>
        </p:nvSpPr>
        <p:spPr>
          <a:xfrm>
            <a:off x="685800" y="4400640"/>
            <a:ext cx="5486040" cy="3600000"/>
          </a:xfrm>
          <a:prstGeom prst="rect">
            <a:avLst/>
          </a:prstGeom>
          <a:noFill/>
          <a:ln w="0">
            <a:noFill/>
          </a:ln>
        </p:spPr>
        <p:txBody>
          <a:bodyPr anchor="t">
            <a:noAutofit/>
          </a:bodyPr>
          <a:lstStyle/>
          <a:p>
            <a:pPr indent="0">
              <a:lnSpc>
                <a:spcPct val="100000"/>
              </a:lnSpc>
              <a:buNone/>
              <a:tabLst>
                <a:tab pos="0" algn="l"/>
              </a:tabLst>
            </a:pPr>
            <a:r>
              <a:rPr lang="fr-FR" sz="1200" b="0" strike="noStrike" spc="-1">
                <a:solidFill>
                  <a:schemeClr val="dk1"/>
                </a:solidFill>
                <a:latin typeface="Calibri"/>
                <a:ea typeface="Calibri"/>
              </a:rPr>
              <a:t>Equivalent de wikipédia pour les enfants</a:t>
            </a:r>
            <a:endParaRPr lang="fr-FR" sz="1200" b="0" strike="noStrike" spc="-1">
              <a:solidFill>
                <a:srgbClr val="000000"/>
              </a:solidFill>
              <a:latin typeface="Calibri"/>
            </a:endParaRPr>
          </a:p>
          <a:p>
            <a:pPr marL="171360" indent="0">
              <a:lnSpc>
                <a:spcPct val="100000"/>
              </a:lnSpc>
              <a:buNone/>
              <a:tabLst>
                <a:tab pos="0" algn="l"/>
              </a:tabLst>
            </a:pPr>
            <a:endParaRPr lang="fr-FR" sz="1200" b="0" strike="noStrike" spc="-1">
              <a:solidFill>
                <a:srgbClr val="000000"/>
              </a:solidFill>
              <a:latin typeface="Calibri"/>
            </a:endParaRPr>
          </a:p>
          <a:p>
            <a:pPr indent="0">
              <a:lnSpc>
                <a:spcPct val="100000"/>
              </a:lnSpc>
              <a:buNone/>
              <a:tabLst>
                <a:tab pos="0" algn="l"/>
              </a:tabLst>
            </a:pPr>
            <a:endParaRPr lang="fr-FR" sz="1200" b="0" strike="noStrike" spc="-1">
              <a:solidFill>
                <a:srgbClr val="000000"/>
              </a:solidFill>
              <a:latin typeface="Calibri"/>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8" name="PlaceHolder 1"/>
          <p:cNvSpPr>
            <a:spLocks noGrp="1" noRot="1" noChangeAspect="1"/>
          </p:cNvSpPr>
          <p:nvPr>
            <p:ph type="sldImg"/>
          </p:nvPr>
        </p:nvSpPr>
        <p:spPr>
          <a:xfrm>
            <a:off x="685800" y="1143000"/>
            <a:ext cx="5486400" cy="3086100"/>
          </a:xfrm>
          <a:prstGeom prst="rect">
            <a:avLst/>
          </a:prstGeom>
          <a:ln w="0">
            <a:noFill/>
          </a:ln>
        </p:spPr>
      </p:sp>
      <p:sp>
        <p:nvSpPr>
          <p:cNvPr id="1059" name="PlaceHolder 2"/>
          <p:cNvSpPr>
            <a:spLocks noGrp="1"/>
          </p:cNvSpPr>
          <p:nvPr>
            <p:ph type="body"/>
          </p:nvPr>
        </p:nvSpPr>
        <p:spPr>
          <a:xfrm>
            <a:off x="685800" y="4400640"/>
            <a:ext cx="5486040" cy="3600000"/>
          </a:xfrm>
          <a:prstGeom prst="rect">
            <a:avLst/>
          </a:prstGeom>
          <a:noFill/>
          <a:ln w="0">
            <a:noFill/>
          </a:ln>
        </p:spPr>
        <p:txBody>
          <a:bodyPr anchor="t">
            <a:noAutofit/>
          </a:bodyPr>
          <a:lstStyle/>
          <a:p>
            <a:pPr indent="0">
              <a:lnSpc>
                <a:spcPct val="100000"/>
              </a:lnSpc>
              <a:buNone/>
              <a:tabLst>
                <a:tab pos="0" algn="l"/>
              </a:tabLst>
            </a:pPr>
            <a:r>
              <a:rPr lang="fr-FR" sz="1200" b="0" strike="noStrike" spc="-1">
                <a:solidFill>
                  <a:schemeClr val="dk1"/>
                </a:solidFill>
                <a:latin typeface="Calibri"/>
                <a:ea typeface="Calibri"/>
              </a:rPr>
              <a:t>Vous expliquera les jeux</a:t>
            </a:r>
            <a:endParaRPr lang="fr-FR" sz="1200" b="0" strike="noStrike" spc="-1">
              <a:solidFill>
                <a:srgbClr val="000000"/>
              </a:solidFill>
              <a:latin typeface="Calibri"/>
            </a:endParaRPr>
          </a:p>
          <a:p>
            <a:pPr indent="0">
              <a:lnSpc>
                <a:spcPct val="100000"/>
              </a:lnSpc>
              <a:buNone/>
              <a:tabLst>
                <a:tab pos="0" algn="l"/>
              </a:tabLst>
            </a:pPr>
            <a:r>
              <a:rPr lang="fr-FR" sz="1200" b="0" strike="noStrike" spc="-1">
                <a:solidFill>
                  <a:schemeClr val="dk1"/>
                </a:solidFill>
                <a:latin typeface="Calibri"/>
                <a:ea typeface="Calibri"/>
              </a:rPr>
              <a:t>Suggestions en fonction de l’âge</a:t>
            </a:r>
            <a:endParaRPr lang="fr-FR" sz="1200" b="0" strike="noStrike" spc="-1">
              <a:solidFill>
                <a:srgbClr val="000000"/>
              </a:solidFill>
              <a:latin typeface="Calibri"/>
            </a:endParaRPr>
          </a:p>
          <a:p>
            <a:pPr indent="0">
              <a:lnSpc>
                <a:spcPct val="100000"/>
              </a:lnSpc>
              <a:buNone/>
              <a:tabLst>
                <a:tab pos="0" algn="l"/>
              </a:tabLst>
            </a:pPr>
            <a:r>
              <a:rPr lang="fr-FR" sz="1200" b="0" strike="noStrike" spc="-1">
                <a:solidFill>
                  <a:schemeClr val="dk1"/>
                </a:solidFill>
                <a:latin typeface="Calibri"/>
                <a:ea typeface="Calibri"/>
              </a:rPr>
              <a:t>Possibilité de trouver des jeux à faire en famille</a:t>
            </a:r>
            <a:endParaRPr lang="fr-FR" sz="1200" b="0" strike="noStrike" spc="-1">
              <a:solidFill>
                <a:srgbClr val="000000"/>
              </a:solidFill>
              <a:latin typeface="Calibri"/>
            </a:endParaRPr>
          </a:p>
          <a:p>
            <a:pPr indent="0">
              <a:lnSpc>
                <a:spcPct val="100000"/>
              </a:lnSpc>
              <a:buNone/>
              <a:tabLst>
                <a:tab pos="0" algn="l"/>
              </a:tabLst>
            </a:pPr>
            <a:endParaRPr lang="fr-FR" sz="1200" b="0" strike="noStrike" spc="-1">
              <a:solidFill>
                <a:srgbClr val="000000"/>
              </a:solidFill>
              <a:latin typeface="Calibri"/>
            </a:endParaRPr>
          </a:p>
          <a:p>
            <a:pPr indent="0">
              <a:lnSpc>
                <a:spcPct val="100000"/>
              </a:lnSpc>
              <a:buNone/>
              <a:tabLst>
                <a:tab pos="0" algn="l"/>
              </a:tabLst>
            </a:pPr>
            <a:endParaRPr lang="fr-FR" sz="1200" b="0" strike="noStrike" spc="-1">
              <a:solidFill>
                <a:srgbClr val="000000"/>
              </a:solidFill>
              <a:latin typeface="Calibri"/>
            </a:endParaRPr>
          </a:p>
          <a:p>
            <a:pPr marL="171360" indent="0">
              <a:lnSpc>
                <a:spcPct val="100000"/>
              </a:lnSpc>
              <a:buNone/>
              <a:tabLst>
                <a:tab pos="0" algn="l"/>
              </a:tabLst>
            </a:pPr>
            <a:endParaRPr lang="fr-FR" sz="1200" b="0" strike="noStrike" spc="-1">
              <a:solidFill>
                <a:srgbClr val="000000"/>
              </a:solidFill>
              <a:latin typeface="Calibri"/>
            </a:endParaRPr>
          </a:p>
          <a:p>
            <a:pPr indent="0">
              <a:lnSpc>
                <a:spcPct val="100000"/>
              </a:lnSpc>
              <a:buNone/>
              <a:tabLst>
                <a:tab pos="0" algn="l"/>
              </a:tabLst>
            </a:pPr>
            <a:endParaRPr lang="fr-FR" sz="1200" b="0" strike="noStrike" spc="-1">
              <a:solidFill>
                <a:srgbClr val="000000"/>
              </a:solidFill>
              <a:latin typeface="Calibri"/>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0" y="812800"/>
            <a:ext cx="0" cy="0"/>
          </a:xfrm>
        </p:spPr>
      </p:sp>
      <p:sp>
        <p:nvSpPr>
          <p:cNvPr id="3" name="Espace réservé des notes 2"/>
          <p:cNvSpPr>
            <a:spLocks noGrp="1"/>
          </p:cNvSpPr>
          <p:nvPr>
            <p:ph type="body" idx="1"/>
          </p:nvPr>
        </p:nvSpPr>
        <p:spPr/>
        <p:txBody>
          <a:bodyPr/>
          <a:lstStyle/>
          <a:p>
            <a:r>
              <a:rPr lang="fr-FR" dirty="0"/>
              <a:t>Faites participer le public à main levée</a:t>
            </a:r>
          </a:p>
        </p:txBody>
      </p:sp>
      <p:sp>
        <p:nvSpPr>
          <p:cNvPr id="4" name="Espace réservé du numéro de diapositive 3"/>
          <p:cNvSpPr>
            <a:spLocks noGrp="1"/>
          </p:cNvSpPr>
          <p:nvPr>
            <p:ph type="sldNum" idx="36"/>
          </p:nvPr>
        </p:nvSpPr>
        <p:spPr/>
        <p:txBody>
          <a:bodyPr/>
          <a:lstStyle/>
          <a:p>
            <a:pPr indent="0" algn="r">
              <a:buNone/>
            </a:pPr>
            <a:fld id="{2B13B278-14D5-4F27-AD9F-4D61229228E1}" type="slidenum">
              <a:rPr lang="fr-FR" sz="1400" b="0" strike="noStrike" spc="-1" smtClean="0">
                <a:solidFill>
                  <a:srgbClr val="000000"/>
                </a:solidFill>
                <a:latin typeface="Calibri"/>
              </a:rPr>
              <a:t>89</a:t>
            </a:fld>
            <a:endParaRPr lang="fr-FR" sz="1400" b="0" strike="noStrike" spc="-1">
              <a:solidFill>
                <a:srgbClr val="000000"/>
              </a:solidFill>
              <a:latin typeface="Calibri"/>
            </a:endParaRPr>
          </a:p>
        </p:txBody>
      </p:sp>
    </p:spTree>
    <p:extLst>
      <p:ext uri="{BB962C8B-B14F-4D97-AF65-F5344CB8AC3E}">
        <p14:creationId xmlns:p14="http://schemas.microsoft.com/office/powerpoint/2010/main" val="84753519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0" name="PlaceHolder 1"/>
          <p:cNvSpPr>
            <a:spLocks noGrp="1" noRot="1" noChangeAspect="1"/>
          </p:cNvSpPr>
          <p:nvPr>
            <p:ph type="sldImg"/>
          </p:nvPr>
        </p:nvSpPr>
        <p:spPr>
          <a:xfrm>
            <a:off x="685800" y="1143000"/>
            <a:ext cx="5486400" cy="3086100"/>
          </a:xfrm>
          <a:prstGeom prst="rect">
            <a:avLst/>
          </a:prstGeom>
          <a:ln w="0">
            <a:noFill/>
          </a:ln>
        </p:spPr>
      </p:sp>
      <p:sp>
        <p:nvSpPr>
          <p:cNvPr id="1061" name="PlaceHolder 2"/>
          <p:cNvSpPr>
            <a:spLocks noGrp="1"/>
          </p:cNvSpPr>
          <p:nvPr>
            <p:ph type="body"/>
          </p:nvPr>
        </p:nvSpPr>
        <p:spPr>
          <a:xfrm>
            <a:off x="685800" y="4400640"/>
            <a:ext cx="5486040" cy="3600000"/>
          </a:xfrm>
          <a:prstGeom prst="rect">
            <a:avLst/>
          </a:prstGeom>
          <a:noFill/>
          <a:ln w="0">
            <a:noFill/>
          </a:ln>
        </p:spPr>
        <p:txBody>
          <a:bodyPr anchor="t">
            <a:noAutofit/>
          </a:bodyPr>
          <a:lstStyle/>
          <a:p>
            <a:pPr indent="0">
              <a:lnSpc>
                <a:spcPct val="100000"/>
              </a:lnSpc>
              <a:buNone/>
              <a:tabLst>
                <a:tab pos="0" algn="l"/>
              </a:tabLst>
            </a:pPr>
            <a:r>
              <a:rPr lang="fr-FR" sz="1200" b="0" strike="noStrike" spc="-1">
                <a:solidFill>
                  <a:schemeClr val="dk1"/>
                </a:solidFill>
                <a:latin typeface="Calibri"/>
                <a:ea typeface="Calibri"/>
              </a:rPr>
              <a:t>Encadre navigation : limite l’accès à internet et ou à certains sites</a:t>
            </a:r>
            <a:endParaRPr lang="fr-FR" sz="1200" b="0" strike="noStrike" spc="-1">
              <a:solidFill>
                <a:srgbClr val="000000"/>
              </a:solidFill>
              <a:latin typeface="Calibri"/>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2" name="PlaceHolder 1"/>
          <p:cNvSpPr>
            <a:spLocks noGrp="1" noRot="1" noChangeAspect="1"/>
          </p:cNvSpPr>
          <p:nvPr>
            <p:ph type="sldImg"/>
          </p:nvPr>
        </p:nvSpPr>
        <p:spPr>
          <a:xfrm>
            <a:off x="685800" y="1143000"/>
            <a:ext cx="5486400" cy="3086100"/>
          </a:xfrm>
          <a:prstGeom prst="rect">
            <a:avLst/>
          </a:prstGeom>
          <a:ln w="0">
            <a:noFill/>
          </a:ln>
        </p:spPr>
      </p:sp>
      <p:sp>
        <p:nvSpPr>
          <p:cNvPr id="1063" name="PlaceHolder 2"/>
          <p:cNvSpPr>
            <a:spLocks noGrp="1"/>
          </p:cNvSpPr>
          <p:nvPr>
            <p:ph type="body"/>
          </p:nvPr>
        </p:nvSpPr>
        <p:spPr>
          <a:xfrm>
            <a:off x="685800" y="4400640"/>
            <a:ext cx="5486040" cy="3600000"/>
          </a:xfrm>
          <a:prstGeom prst="rect">
            <a:avLst/>
          </a:prstGeom>
          <a:noFill/>
          <a:ln w="0">
            <a:noFill/>
          </a:ln>
        </p:spPr>
        <p:txBody>
          <a:bodyPr anchor="t">
            <a:noAutofit/>
          </a:bodyPr>
          <a:lstStyle/>
          <a:p>
            <a:pPr indent="0">
              <a:lnSpc>
                <a:spcPct val="100000"/>
              </a:lnSpc>
              <a:buNone/>
              <a:tabLst>
                <a:tab pos="0" algn="l"/>
              </a:tabLst>
            </a:pPr>
            <a:r>
              <a:rPr lang="fr-FR" sz="1200" b="0" strike="noStrike" spc="-1">
                <a:solidFill>
                  <a:schemeClr val="dk1"/>
                </a:solidFill>
                <a:latin typeface="Calibri"/>
                <a:ea typeface="Calibri"/>
              </a:rPr>
              <a:t>Définir plages d’activités numériques : jeux vidéos/sites/réseaux sociaux</a:t>
            </a:r>
            <a:endParaRPr lang="fr-FR" sz="1200" b="0" strike="noStrike" spc="-1">
              <a:solidFill>
                <a:srgbClr val="000000"/>
              </a:solidFill>
              <a:latin typeface="Calibri"/>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 name="PlaceHolder 1"/>
          <p:cNvSpPr>
            <a:spLocks noGrp="1" noRot="1" noChangeAspect="1"/>
          </p:cNvSpPr>
          <p:nvPr>
            <p:ph type="sldImg"/>
          </p:nvPr>
        </p:nvSpPr>
        <p:spPr>
          <a:xfrm>
            <a:off x="685800" y="1143000"/>
            <a:ext cx="5486400" cy="3086100"/>
          </a:xfrm>
          <a:prstGeom prst="rect">
            <a:avLst/>
          </a:prstGeom>
          <a:ln w="0">
            <a:noFill/>
          </a:ln>
        </p:spPr>
      </p:sp>
      <p:sp>
        <p:nvSpPr>
          <p:cNvPr id="1065" name="PlaceHolder 2"/>
          <p:cNvSpPr>
            <a:spLocks noGrp="1"/>
          </p:cNvSpPr>
          <p:nvPr>
            <p:ph type="body"/>
          </p:nvPr>
        </p:nvSpPr>
        <p:spPr>
          <a:xfrm>
            <a:off x="685800" y="4400640"/>
            <a:ext cx="5486040" cy="3600000"/>
          </a:xfrm>
          <a:prstGeom prst="rect">
            <a:avLst/>
          </a:prstGeom>
          <a:noFill/>
          <a:ln w="0">
            <a:noFill/>
          </a:ln>
        </p:spPr>
        <p:txBody>
          <a:bodyPr anchor="t">
            <a:noAutofit/>
          </a:bodyPr>
          <a:lstStyle/>
          <a:p>
            <a:pPr indent="0">
              <a:lnSpc>
                <a:spcPct val="100000"/>
              </a:lnSpc>
              <a:buNone/>
              <a:tabLst>
                <a:tab pos="0" algn="l"/>
              </a:tabLst>
            </a:pPr>
            <a:r>
              <a:rPr lang="fr-FR" sz="1200" b="0" strike="noStrike" spc="-1">
                <a:solidFill>
                  <a:schemeClr val="dk1"/>
                </a:solidFill>
                <a:latin typeface="Calibri"/>
                <a:ea typeface="Calibri"/>
              </a:rPr>
              <a:t>Bon jeux pour bon age : grâce aux pegi</a:t>
            </a:r>
            <a:endParaRPr lang="fr-FR" sz="1200" b="0" strike="noStrike" spc="-1">
              <a:solidFill>
                <a:srgbClr val="000000"/>
              </a:solidFill>
              <a:latin typeface="Calibri"/>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6" name="PlaceHolder 1"/>
          <p:cNvSpPr>
            <a:spLocks noGrp="1" noRot="1" noChangeAspect="1"/>
          </p:cNvSpPr>
          <p:nvPr>
            <p:ph type="sldImg"/>
          </p:nvPr>
        </p:nvSpPr>
        <p:spPr>
          <a:xfrm>
            <a:off x="685800" y="1143000"/>
            <a:ext cx="5486400" cy="3086100"/>
          </a:xfrm>
          <a:prstGeom prst="rect">
            <a:avLst/>
          </a:prstGeom>
          <a:ln w="0">
            <a:noFill/>
          </a:ln>
        </p:spPr>
      </p:sp>
      <p:sp>
        <p:nvSpPr>
          <p:cNvPr id="1067" name="PlaceHolder 2"/>
          <p:cNvSpPr>
            <a:spLocks noGrp="1"/>
          </p:cNvSpPr>
          <p:nvPr>
            <p:ph type="body"/>
          </p:nvPr>
        </p:nvSpPr>
        <p:spPr>
          <a:xfrm>
            <a:off x="685800" y="4400640"/>
            <a:ext cx="5486040" cy="3600000"/>
          </a:xfrm>
          <a:prstGeom prst="rect">
            <a:avLst/>
          </a:prstGeom>
          <a:noFill/>
          <a:ln w="0">
            <a:noFill/>
          </a:ln>
        </p:spPr>
        <p:txBody>
          <a:bodyPr anchor="t">
            <a:noAutofit/>
          </a:bodyPr>
          <a:lstStyle/>
          <a:p>
            <a:pPr indent="0">
              <a:lnSpc>
                <a:spcPct val="100000"/>
              </a:lnSpc>
              <a:buNone/>
              <a:tabLst>
                <a:tab pos="0" algn="l"/>
              </a:tabLst>
            </a:pPr>
            <a:r>
              <a:rPr lang="fr-FR" sz="1200" b="0" strike="noStrike" spc="-1">
                <a:solidFill>
                  <a:schemeClr val="dk1"/>
                </a:solidFill>
                <a:latin typeface="Calibri"/>
                <a:ea typeface="Calibri"/>
              </a:rPr>
              <a:t>Protéger sa vie privée : Ainsi, certains neutralisent la saisie d’informations personnelles dans un questionnaire. Ils peuvent aussi bloquer les </a:t>
            </a:r>
            <a:r>
              <a:rPr lang="fr-FR" sz="1200" b="0" i="1" strike="noStrike" spc="-1">
                <a:solidFill>
                  <a:schemeClr val="dk1"/>
                </a:solidFill>
                <a:latin typeface="Calibri"/>
                <a:ea typeface="Calibri"/>
              </a:rPr>
              <a:t>chats</a:t>
            </a:r>
            <a:r>
              <a:rPr lang="fr-FR" sz="1200" b="0" strike="noStrike" spc="-1">
                <a:solidFill>
                  <a:schemeClr val="dk1"/>
                </a:solidFill>
                <a:latin typeface="Calibri"/>
                <a:ea typeface="Calibri"/>
              </a:rPr>
              <a:t> ou empêcher l’accès à des forums.</a:t>
            </a:r>
            <a:endParaRPr lang="fr-FR" sz="1200" b="0" strike="noStrike" spc="-1">
              <a:solidFill>
                <a:srgbClr val="000000"/>
              </a:solidFill>
              <a:latin typeface="Calibri"/>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8" name="PlaceHolder 1"/>
          <p:cNvSpPr>
            <a:spLocks noGrp="1" noRot="1" noChangeAspect="1"/>
          </p:cNvSpPr>
          <p:nvPr>
            <p:ph type="sldImg"/>
          </p:nvPr>
        </p:nvSpPr>
        <p:spPr>
          <a:xfrm>
            <a:off x="685800" y="1143000"/>
            <a:ext cx="5486400" cy="3086100"/>
          </a:xfrm>
          <a:prstGeom prst="rect">
            <a:avLst/>
          </a:prstGeom>
          <a:ln w="0">
            <a:noFill/>
          </a:ln>
        </p:spPr>
      </p:sp>
      <p:sp>
        <p:nvSpPr>
          <p:cNvPr id="1069" name="PlaceHolder 2"/>
          <p:cNvSpPr>
            <a:spLocks noGrp="1"/>
          </p:cNvSpPr>
          <p:nvPr>
            <p:ph type="body"/>
          </p:nvPr>
        </p:nvSpPr>
        <p:spPr>
          <a:xfrm>
            <a:off x="685800" y="4400640"/>
            <a:ext cx="5486040" cy="3600000"/>
          </a:xfrm>
          <a:prstGeom prst="rect">
            <a:avLst/>
          </a:prstGeom>
          <a:noFill/>
          <a:ln w="0">
            <a:noFill/>
          </a:ln>
        </p:spPr>
        <p:txBody>
          <a:bodyPr anchor="t">
            <a:noAutofit/>
          </a:bodyPr>
          <a:lstStyle/>
          <a:p>
            <a:pPr indent="0">
              <a:lnSpc>
                <a:spcPct val="100000"/>
              </a:lnSpc>
              <a:buNone/>
              <a:tabLst>
                <a:tab pos="0" algn="l"/>
              </a:tabLst>
            </a:pPr>
            <a:r>
              <a:rPr lang="fr-FR" sz="1200" b="0" strike="noStrike" spc="-1">
                <a:solidFill>
                  <a:schemeClr val="dk1"/>
                </a:solidFill>
                <a:latin typeface="Calibri"/>
                <a:ea typeface="Calibri"/>
              </a:rPr>
              <a:t>Limiter les accès : Les système de contrôles parentaux peuvent ainsi restreindre l’accès à certaines zones et applications ou à certains dossiers.</a:t>
            </a:r>
            <a:endParaRPr lang="fr-FR" sz="1200" b="0" strike="noStrike" spc="-1">
              <a:solidFill>
                <a:srgbClr val="000000"/>
              </a:solidFill>
              <a:latin typeface="Calibri"/>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0" name="PlaceHolder 1"/>
          <p:cNvSpPr>
            <a:spLocks noGrp="1" noRot="1" noChangeAspect="1"/>
          </p:cNvSpPr>
          <p:nvPr>
            <p:ph type="sldImg"/>
          </p:nvPr>
        </p:nvSpPr>
        <p:spPr>
          <a:xfrm>
            <a:off x="685800" y="1143000"/>
            <a:ext cx="5486400" cy="3086100"/>
          </a:xfrm>
          <a:prstGeom prst="rect">
            <a:avLst/>
          </a:prstGeom>
          <a:ln w="0">
            <a:noFill/>
          </a:ln>
        </p:spPr>
      </p:sp>
      <p:sp>
        <p:nvSpPr>
          <p:cNvPr id="1071" name="PlaceHolder 2"/>
          <p:cNvSpPr>
            <a:spLocks noGrp="1"/>
          </p:cNvSpPr>
          <p:nvPr>
            <p:ph type="body"/>
          </p:nvPr>
        </p:nvSpPr>
        <p:spPr>
          <a:xfrm>
            <a:off x="685800" y="4400640"/>
            <a:ext cx="5486040" cy="3600000"/>
          </a:xfrm>
          <a:prstGeom prst="rect">
            <a:avLst/>
          </a:prstGeom>
          <a:noFill/>
          <a:ln w="0">
            <a:noFill/>
          </a:ln>
        </p:spPr>
        <p:txBody>
          <a:bodyPr anchor="t">
            <a:noAutofit/>
          </a:bodyPr>
          <a:lstStyle/>
          <a:p>
            <a:pPr indent="0">
              <a:lnSpc>
                <a:spcPct val="100000"/>
              </a:lnSpc>
              <a:buNone/>
              <a:tabLst>
                <a:tab pos="0" algn="l"/>
              </a:tabLst>
            </a:pPr>
            <a:endParaRPr lang="fr-FR" sz="1200" b="0" strike="noStrike" spc="-1" dirty="0">
              <a:solidFill>
                <a:srgbClr val="000000"/>
              </a:solidFill>
              <a:latin typeface="Calibri"/>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2" name="PlaceHolder 1"/>
          <p:cNvSpPr>
            <a:spLocks noGrp="1" noRot="1" noChangeAspect="1"/>
          </p:cNvSpPr>
          <p:nvPr>
            <p:ph type="sldImg"/>
          </p:nvPr>
        </p:nvSpPr>
        <p:spPr>
          <a:xfrm>
            <a:off x="685800" y="1143000"/>
            <a:ext cx="5486400" cy="3086100"/>
          </a:xfrm>
          <a:prstGeom prst="rect">
            <a:avLst/>
          </a:prstGeom>
          <a:ln w="0">
            <a:noFill/>
          </a:ln>
        </p:spPr>
      </p:sp>
      <p:sp>
        <p:nvSpPr>
          <p:cNvPr id="1073" name="PlaceHolder 2"/>
          <p:cNvSpPr>
            <a:spLocks noGrp="1"/>
          </p:cNvSpPr>
          <p:nvPr>
            <p:ph type="body"/>
          </p:nvPr>
        </p:nvSpPr>
        <p:spPr>
          <a:xfrm>
            <a:off x="685800" y="4400640"/>
            <a:ext cx="5486040" cy="3600000"/>
          </a:xfrm>
          <a:prstGeom prst="rect">
            <a:avLst/>
          </a:prstGeom>
          <a:noFill/>
          <a:ln w="0">
            <a:noFill/>
          </a:ln>
        </p:spPr>
        <p:txBody>
          <a:bodyPr anchor="t">
            <a:noAutofit/>
          </a:bodyPr>
          <a:lstStyle/>
          <a:p>
            <a:pPr indent="0">
              <a:lnSpc>
                <a:spcPct val="100000"/>
              </a:lnSpc>
              <a:buNone/>
              <a:tabLst>
                <a:tab pos="0" algn="l"/>
              </a:tabLst>
            </a:pPr>
            <a:r>
              <a:rPr lang="fr-FR" sz="1200" b="0" strike="noStrike" spc="-1">
                <a:solidFill>
                  <a:schemeClr val="dk1"/>
                </a:solidFill>
                <a:latin typeface="Calibri"/>
                <a:ea typeface="Calibri"/>
              </a:rPr>
              <a:t>Avant d’installer un contrôle parental, vous devez </a:t>
            </a:r>
            <a:r>
              <a:rPr lang="fr-FR" sz="1200" b="1" strike="noStrike" spc="-1">
                <a:solidFill>
                  <a:schemeClr val="dk1"/>
                </a:solidFill>
                <a:latin typeface="Calibri"/>
                <a:ea typeface="Calibri"/>
              </a:rPr>
              <a:t>informer</a:t>
            </a:r>
            <a:r>
              <a:rPr lang="fr-FR" sz="1200" b="0" strike="noStrike" spc="-1">
                <a:solidFill>
                  <a:schemeClr val="dk1"/>
                </a:solidFill>
                <a:latin typeface="Calibri"/>
                <a:ea typeface="Calibri"/>
              </a:rPr>
              <a:t> votre enfant et en parler avec lui.</a:t>
            </a:r>
            <a:endParaRPr lang="fr-FR" sz="1200" b="0" strike="noStrike" spc="-1">
              <a:solidFill>
                <a:srgbClr val="000000"/>
              </a:solidFill>
              <a:latin typeface="Calibri"/>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4" name="PlaceHolder 1"/>
          <p:cNvSpPr>
            <a:spLocks noGrp="1" noRot="1" noChangeAspect="1"/>
          </p:cNvSpPr>
          <p:nvPr>
            <p:ph type="sldImg"/>
          </p:nvPr>
        </p:nvSpPr>
        <p:spPr>
          <a:xfrm>
            <a:off x="685800" y="1143000"/>
            <a:ext cx="5486400" cy="3086100"/>
          </a:xfrm>
          <a:prstGeom prst="rect">
            <a:avLst/>
          </a:prstGeom>
          <a:ln w="0">
            <a:noFill/>
          </a:ln>
        </p:spPr>
      </p:sp>
      <p:sp>
        <p:nvSpPr>
          <p:cNvPr id="1075" name="PlaceHolder 2"/>
          <p:cNvSpPr>
            <a:spLocks noGrp="1"/>
          </p:cNvSpPr>
          <p:nvPr>
            <p:ph type="body"/>
          </p:nvPr>
        </p:nvSpPr>
        <p:spPr>
          <a:xfrm>
            <a:off x="685800" y="4400640"/>
            <a:ext cx="5486040" cy="3600000"/>
          </a:xfrm>
          <a:prstGeom prst="rect">
            <a:avLst/>
          </a:prstGeom>
          <a:noFill/>
          <a:ln w="0">
            <a:noFill/>
          </a:ln>
        </p:spPr>
        <p:txBody>
          <a:bodyPr anchor="t">
            <a:noAutofit/>
          </a:bodyPr>
          <a:lstStyle/>
          <a:p>
            <a:pPr indent="0">
              <a:lnSpc>
                <a:spcPct val="100000"/>
              </a:lnSpc>
              <a:buNone/>
              <a:tabLst>
                <a:tab pos="0" algn="l"/>
              </a:tabLst>
            </a:pPr>
            <a:r>
              <a:rPr lang="fr-FR" sz="1200" b="0" strike="noStrike" spc="-1">
                <a:solidFill>
                  <a:schemeClr val="dk1"/>
                </a:solidFill>
                <a:latin typeface="Calibri"/>
                <a:ea typeface="Calibri"/>
              </a:rPr>
              <a:t>L’outil ne doit pas remplacer la </a:t>
            </a:r>
            <a:r>
              <a:rPr lang="fr-FR" sz="1200" b="1" strike="noStrike" spc="-1">
                <a:solidFill>
                  <a:schemeClr val="dk1"/>
                </a:solidFill>
                <a:latin typeface="Calibri"/>
                <a:ea typeface="Calibri"/>
              </a:rPr>
              <a:t>confiance</a:t>
            </a:r>
            <a:r>
              <a:rPr lang="fr-FR" sz="1200" b="0" strike="noStrike" spc="-1">
                <a:solidFill>
                  <a:schemeClr val="dk1"/>
                </a:solidFill>
                <a:latin typeface="Calibri"/>
                <a:ea typeface="Calibri"/>
              </a:rPr>
              <a:t> mais vous aider dans l’éducation de votre enfant.</a:t>
            </a:r>
            <a:endParaRPr lang="fr-FR" sz="1200" b="0" strike="noStrike" spc="-1">
              <a:solidFill>
                <a:srgbClr val="000000"/>
              </a:solidFill>
              <a:latin typeface="Calibri"/>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6" name="PlaceHolder 1"/>
          <p:cNvSpPr>
            <a:spLocks noGrp="1" noRot="1" noChangeAspect="1"/>
          </p:cNvSpPr>
          <p:nvPr>
            <p:ph type="sldImg"/>
          </p:nvPr>
        </p:nvSpPr>
        <p:spPr>
          <a:xfrm>
            <a:off x="685800" y="1143000"/>
            <a:ext cx="5486400" cy="3086100"/>
          </a:xfrm>
          <a:prstGeom prst="rect">
            <a:avLst/>
          </a:prstGeom>
          <a:ln w="0">
            <a:noFill/>
          </a:ln>
        </p:spPr>
      </p:sp>
      <p:sp>
        <p:nvSpPr>
          <p:cNvPr id="1077" name="PlaceHolder 2"/>
          <p:cNvSpPr>
            <a:spLocks noGrp="1"/>
          </p:cNvSpPr>
          <p:nvPr>
            <p:ph type="body"/>
          </p:nvPr>
        </p:nvSpPr>
        <p:spPr>
          <a:xfrm>
            <a:off x="685800" y="4400640"/>
            <a:ext cx="5486040" cy="3600000"/>
          </a:xfrm>
          <a:prstGeom prst="rect">
            <a:avLst/>
          </a:prstGeom>
          <a:noFill/>
          <a:ln w="0">
            <a:noFill/>
          </a:ln>
        </p:spPr>
        <p:txBody>
          <a:bodyPr anchor="t">
            <a:noAutofit/>
          </a:bodyPr>
          <a:lstStyle/>
          <a:p>
            <a:pPr indent="0">
              <a:lnSpc>
                <a:spcPct val="100000"/>
              </a:lnSpc>
              <a:buNone/>
              <a:tabLst>
                <a:tab pos="0" algn="l"/>
              </a:tabLst>
            </a:pPr>
            <a:r>
              <a:rPr lang="fr-FR" sz="1200" b="0" strike="noStrike" spc="-1">
                <a:solidFill>
                  <a:schemeClr val="dk1"/>
                </a:solidFill>
                <a:latin typeface="Calibri"/>
                <a:ea typeface="Calibri"/>
              </a:rPr>
              <a:t>L’outil ne doit </a:t>
            </a:r>
            <a:r>
              <a:rPr lang="fr-FR" sz="1200" b="1" strike="noStrike" spc="-1">
                <a:solidFill>
                  <a:schemeClr val="dk1"/>
                </a:solidFill>
                <a:latin typeface="Calibri"/>
                <a:ea typeface="Calibri"/>
              </a:rPr>
              <a:t>pas être invasif </a:t>
            </a:r>
            <a:r>
              <a:rPr lang="fr-FR" sz="1200" b="0" strike="noStrike" spc="-1">
                <a:solidFill>
                  <a:schemeClr val="dk1"/>
                </a:solidFill>
                <a:latin typeface="Calibri"/>
                <a:ea typeface="Calibri"/>
              </a:rPr>
              <a:t>et vous permettre de rentrer dans la vie privée de votre enfant.</a:t>
            </a:r>
            <a:endParaRPr lang="fr-FR" sz="1200" b="0" strike="noStrike" spc="-1">
              <a:solidFill>
                <a:srgbClr val="000000"/>
              </a:solidFill>
              <a:latin typeface="Calibri"/>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8" name="PlaceHolder 1"/>
          <p:cNvSpPr>
            <a:spLocks noGrp="1" noRot="1" noChangeAspect="1"/>
          </p:cNvSpPr>
          <p:nvPr>
            <p:ph type="sldImg"/>
          </p:nvPr>
        </p:nvSpPr>
        <p:spPr>
          <a:xfrm>
            <a:off x="685800" y="1143000"/>
            <a:ext cx="5486400" cy="3086100"/>
          </a:xfrm>
          <a:prstGeom prst="rect">
            <a:avLst/>
          </a:prstGeom>
          <a:ln w="0">
            <a:noFill/>
          </a:ln>
        </p:spPr>
      </p:sp>
      <p:sp>
        <p:nvSpPr>
          <p:cNvPr id="1079" name="PlaceHolder 2"/>
          <p:cNvSpPr>
            <a:spLocks noGrp="1"/>
          </p:cNvSpPr>
          <p:nvPr>
            <p:ph type="body"/>
          </p:nvPr>
        </p:nvSpPr>
        <p:spPr>
          <a:xfrm>
            <a:off x="685800" y="4400640"/>
            <a:ext cx="5486040" cy="3600000"/>
          </a:xfrm>
          <a:prstGeom prst="rect">
            <a:avLst/>
          </a:prstGeom>
          <a:noFill/>
          <a:ln w="0">
            <a:noFill/>
          </a:ln>
        </p:spPr>
        <p:txBody>
          <a:bodyPr anchor="t">
            <a:noAutofit/>
          </a:bodyPr>
          <a:lstStyle/>
          <a:p>
            <a:pPr indent="0">
              <a:lnSpc>
                <a:spcPct val="100000"/>
              </a:lnSpc>
              <a:buNone/>
              <a:tabLst>
                <a:tab pos="0" algn="l"/>
              </a:tabLst>
            </a:pPr>
            <a:r>
              <a:rPr lang="fr-FR" sz="1200" b="0" strike="noStrike" spc="-1">
                <a:solidFill>
                  <a:schemeClr val="dk1"/>
                </a:solidFill>
                <a:latin typeface="Calibri"/>
                <a:ea typeface="Calibri"/>
              </a:rPr>
              <a:t>Le site e-enfance vous donne des outils, et des procédures pour installer et utiliser un contrôle parental</a:t>
            </a:r>
            <a:endParaRPr lang="fr-FR" sz="1200" b="0" strike="noStrike" spc="-1">
              <a:solidFill>
                <a:srgbClr val="000000"/>
              </a:solidFill>
              <a:latin typeface="Calibri"/>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0" name="PlaceHolder 1"/>
          <p:cNvSpPr>
            <a:spLocks noGrp="1" noRot="1" noChangeAspect="1"/>
          </p:cNvSpPr>
          <p:nvPr>
            <p:ph type="sldImg"/>
          </p:nvPr>
        </p:nvSpPr>
        <p:spPr>
          <a:xfrm>
            <a:off x="685800" y="1143000"/>
            <a:ext cx="5486400" cy="3086100"/>
          </a:xfrm>
          <a:prstGeom prst="rect">
            <a:avLst/>
          </a:prstGeom>
          <a:ln w="0">
            <a:noFill/>
          </a:ln>
        </p:spPr>
      </p:sp>
      <p:sp>
        <p:nvSpPr>
          <p:cNvPr id="1081" name="PlaceHolder 2"/>
          <p:cNvSpPr>
            <a:spLocks noGrp="1"/>
          </p:cNvSpPr>
          <p:nvPr>
            <p:ph type="body"/>
          </p:nvPr>
        </p:nvSpPr>
        <p:spPr>
          <a:xfrm>
            <a:off x="685800" y="4400640"/>
            <a:ext cx="5486040" cy="3600000"/>
          </a:xfrm>
          <a:prstGeom prst="rect">
            <a:avLst/>
          </a:prstGeom>
          <a:noFill/>
          <a:ln w="0">
            <a:noFill/>
          </a:ln>
        </p:spPr>
        <p:txBody>
          <a:bodyPr anchor="t">
            <a:noAutofit/>
          </a:bodyPr>
          <a:lstStyle/>
          <a:p>
            <a:pPr indent="0">
              <a:lnSpc>
                <a:spcPct val="100000"/>
              </a:lnSpc>
              <a:buNone/>
              <a:tabLst>
                <a:tab pos="0" algn="l"/>
              </a:tabLst>
            </a:pPr>
            <a:r>
              <a:rPr lang="fr-FR" sz="1200" b="0" strike="noStrike" spc="-1">
                <a:solidFill>
                  <a:schemeClr val="dk1"/>
                </a:solidFill>
                <a:highlight>
                  <a:srgbClr val="FFFFFF"/>
                </a:highlight>
                <a:latin typeface="-apple-system"/>
                <a:ea typeface="Calibri"/>
              </a:rPr>
              <a:t>Depuis le 13 juillet, l’activation d’un contrôle parental gratuit est proposé sur l’ensemble des appareils connectés (ordinateurs, smartphones, tablettes, consoles de jeux, équipements connectés) vendus en France lors de la première mise en service de l’équipement. ✔ Cette exigence découle de la loi Studer adoptée en mars 2022 (2 ans déjà !) pour protéger les mineurs de l’exposition aux écrans. ✔ Le dispositif pré-installé permettra a minima de bloquer le téléchargement à l’accès à certains contenus proposés par des applications ou préinstallés 👉 L’activation d’un contrôle parental ne remplace pas l’accompagnement parental notamment la discussion et l’échange avec l’enfant autour de ces activités numériques, et la mise en place d’un cadre éducatif favorable à une pratique sereine. 👉 Le choix d’activer le contrôle parental nécessite d’en comprendre l’intérêt, les limites, car aucun dispositif n’est infaillible et peut être contourné, mais aussi les fonctionnalités proposées. Par exemple, les fonctionnalités minimales prévus par la loi ne concernent pas les contenus accessibles en ligne. Son activation doit se faire en relation avec les enfants. 👉 Bien compris, le contrôle parental peut ainsi être un allié pour les parents. Cela peut réduire les mauvaises expériences en ligne et peut alimenter la discussion autour des contenus en partant des demandes des enfants (même si celle-ci peut se faire sans dispositif technique !). 👉 L’option d’activation ne concerne que les nouveaux appareils mis en service mais la réflexion, la discussion et le choix doit porter sur l’ensemble des équipements utilisés par l’enfant (les siens comme ceux des parents).</a:t>
            </a:r>
            <a:endParaRPr lang="fr-FR" sz="1200" b="0" strike="noStrike" spc="-1">
              <a:solidFill>
                <a:srgbClr val="000000"/>
              </a:solidFill>
              <a:latin typeface="Calibri"/>
            </a:endParaRPr>
          </a:p>
          <a:p>
            <a:pPr indent="0">
              <a:lnSpc>
                <a:spcPct val="100000"/>
              </a:lnSpc>
              <a:buNone/>
              <a:tabLst>
                <a:tab pos="0" algn="l"/>
              </a:tabLst>
            </a:pPr>
            <a:r>
              <a:rPr lang="fr-FR" sz="1200" b="0" strike="noStrike" spc="-1">
                <a:solidFill>
                  <a:schemeClr val="dk1"/>
                </a:solidFill>
                <a:highlight>
                  <a:srgbClr val="FFFFFF"/>
                </a:highlight>
                <a:latin typeface="-apple-system"/>
                <a:ea typeface="Calibri"/>
              </a:rPr>
              <a:t>Source : https://www.linkedin.com/posts/olivier-gerard-9163148_parentalitaez-parents-numaezrique-activity-7221453826363457536-Ssb3?utm_source=share&amp;utm_medium=member_android</a:t>
            </a:r>
            <a:endParaRPr lang="fr-FR" sz="1200" b="0" strike="noStrike" spc="-1">
              <a:solidFill>
                <a:srgbClr val="000000"/>
              </a:solidFill>
              <a:latin typeface="Calibri"/>
            </a:endParaRPr>
          </a:p>
          <a:p>
            <a:pPr indent="0">
              <a:lnSpc>
                <a:spcPct val="100000"/>
              </a:lnSpc>
              <a:buNone/>
              <a:tabLst>
                <a:tab pos="0" algn="l"/>
              </a:tabLst>
            </a:pPr>
            <a:endParaRPr lang="fr-FR" sz="1200" b="0" strike="noStrike" spc="-1">
              <a:solidFill>
                <a:srgbClr val="000000"/>
              </a:solidFill>
              <a:latin typeface="Calibri"/>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2" name="PlaceHolder 1"/>
          <p:cNvSpPr>
            <a:spLocks noGrp="1" noRot="1" noChangeAspect="1"/>
          </p:cNvSpPr>
          <p:nvPr>
            <p:ph type="sldImg"/>
          </p:nvPr>
        </p:nvSpPr>
        <p:spPr>
          <a:xfrm>
            <a:off x="685800" y="1143000"/>
            <a:ext cx="5486400" cy="3086100"/>
          </a:xfrm>
          <a:prstGeom prst="rect">
            <a:avLst/>
          </a:prstGeom>
          <a:ln w="0">
            <a:noFill/>
          </a:ln>
        </p:spPr>
      </p:sp>
      <p:sp>
        <p:nvSpPr>
          <p:cNvPr id="1083" name="PlaceHolder 2"/>
          <p:cNvSpPr>
            <a:spLocks noGrp="1"/>
          </p:cNvSpPr>
          <p:nvPr>
            <p:ph type="body"/>
          </p:nvPr>
        </p:nvSpPr>
        <p:spPr>
          <a:xfrm>
            <a:off x="685800" y="4400640"/>
            <a:ext cx="5486040" cy="3600000"/>
          </a:xfrm>
          <a:prstGeom prst="rect">
            <a:avLst/>
          </a:prstGeom>
          <a:noFill/>
          <a:ln w="0">
            <a:noFill/>
          </a:ln>
        </p:spPr>
        <p:txBody>
          <a:bodyPr anchor="t">
            <a:noAutofit/>
          </a:bodyPr>
          <a:lstStyle/>
          <a:p>
            <a:pPr indent="0">
              <a:lnSpc>
                <a:spcPct val="100000"/>
              </a:lnSpc>
              <a:buNone/>
              <a:tabLst>
                <a:tab pos="0" algn="l"/>
              </a:tabLst>
            </a:pPr>
            <a:r>
              <a:rPr lang="fr-FR" sz="1200" b="0" strike="noStrike" spc="-1">
                <a:solidFill>
                  <a:schemeClr val="dk1"/>
                </a:solidFill>
                <a:latin typeface="Calibri"/>
                <a:ea typeface="Calibri"/>
              </a:rPr>
              <a:t>N’oubliez pas qu’il ou elle peut tomber sur du contenu inadapté sans le faire exprès ! </a:t>
            </a:r>
            <a:endParaRPr lang="fr-FR" sz="1200" b="0" strike="noStrike" spc="-1">
              <a:solidFill>
                <a:srgbClr val="000000"/>
              </a:solidFill>
              <a:latin typeface="Calibri"/>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4" name="PlaceHolder 1"/>
          <p:cNvSpPr>
            <a:spLocks noGrp="1" noRot="1" noChangeAspect="1"/>
          </p:cNvSpPr>
          <p:nvPr>
            <p:ph type="sldImg"/>
          </p:nvPr>
        </p:nvSpPr>
        <p:spPr>
          <a:xfrm>
            <a:off x="685800" y="1143000"/>
            <a:ext cx="5486400" cy="3086100"/>
          </a:xfrm>
          <a:prstGeom prst="rect">
            <a:avLst/>
          </a:prstGeom>
          <a:ln w="0">
            <a:noFill/>
          </a:ln>
        </p:spPr>
      </p:sp>
      <p:sp>
        <p:nvSpPr>
          <p:cNvPr id="1085" name="PlaceHolder 2"/>
          <p:cNvSpPr>
            <a:spLocks noGrp="1"/>
          </p:cNvSpPr>
          <p:nvPr>
            <p:ph type="body"/>
          </p:nvPr>
        </p:nvSpPr>
        <p:spPr>
          <a:xfrm>
            <a:off x="685800" y="4400640"/>
            <a:ext cx="5486040" cy="3600000"/>
          </a:xfrm>
          <a:prstGeom prst="rect">
            <a:avLst/>
          </a:prstGeom>
          <a:noFill/>
          <a:ln w="0">
            <a:noFill/>
          </a:ln>
        </p:spPr>
        <p:txBody>
          <a:bodyPr anchor="t">
            <a:noAutofit/>
          </a:bodyPr>
          <a:lstStyle/>
          <a:p>
            <a:pPr indent="0">
              <a:lnSpc>
                <a:spcPct val="100000"/>
              </a:lnSpc>
              <a:buNone/>
              <a:tabLst>
                <a:tab pos="0" algn="l"/>
              </a:tabLst>
            </a:pPr>
            <a:r>
              <a:rPr lang="fr-FR" sz="1200" b="0" strike="noStrike" spc="-1">
                <a:solidFill>
                  <a:schemeClr val="dk1"/>
                </a:solidFill>
                <a:latin typeface="Calibri"/>
                <a:ea typeface="Calibri"/>
              </a:rPr>
              <a:t>Dès le plus jeune age</a:t>
            </a:r>
            <a:endParaRPr lang="fr-FR" sz="1200" b="0" strike="noStrike" spc="-1">
              <a:solidFill>
                <a:srgbClr val="000000"/>
              </a:solidFill>
              <a:latin typeface="Calibri"/>
            </a:endParaRPr>
          </a:p>
          <a:p>
            <a:pPr indent="0">
              <a:lnSpc>
                <a:spcPct val="100000"/>
              </a:lnSpc>
              <a:buNone/>
              <a:tabLst>
                <a:tab pos="0" algn="l"/>
              </a:tabLst>
            </a:pPr>
            <a:r>
              <a:rPr lang="fr-FR" sz="1200" b="0" strike="noStrike" spc="-1">
                <a:solidFill>
                  <a:schemeClr val="dk1"/>
                </a:solidFill>
                <a:latin typeface="Calibri"/>
                <a:ea typeface="Calibri"/>
              </a:rPr>
              <a:t>Préciser que cela peut arriver</a:t>
            </a:r>
            <a:endParaRPr lang="fr-FR" sz="1200" b="0" strike="noStrike" spc="-1">
              <a:solidFill>
                <a:srgbClr val="000000"/>
              </a:solidFill>
              <a:latin typeface="Calibri"/>
            </a:endParaRPr>
          </a:p>
          <a:p>
            <a:pPr indent="0">
              <a:lnSpc>
                <a:spcPct val="100000"/>
              </a:lnSpc>
              <a:buNone/>
              <a:tabLst>
                <a:tab pos="0" algn="l"/>
              </a:tabLst>
            </a:pPr>
            <a:r>
              <a:rPr lang="fr-FR" sz="1200" b="0" strike="noStrike" spc="-1">
                <a:solidFill>
                  <a:schemeClr val="dk1"/>
                </a:solidFill>
                <a:latin typeface="Calibri"/>
                <a:ea typeface="Calibri"/>
              </a:rPr>
              <a:t>Que ce n’est pas de leur faute</a:t>
            </a:r>
            <a:endParaRPr lang="fr-FR" sz="1200" b="0" strike="noStrike" spc="-1">
              <a:solidFill>
                <a:srgbClr val="000000"/>
              </a:solidFill>
              <a:latin typeface="Calibri"/>
            </a:endParaRPr>
          </a:p>
          <a:p>
            <a:pPr indent="0">
              <a:lnSpc>
                <a:spcPct val="100000"/>
              </a:lnSpc>
              <a:buNone/>
              <a:tabLst>
                <a:tab pos="0" algn="l"/>
              </a:tabLst>
            </a:pPr>
            <a:r>
              <a:rPr lang="fr-FR" sz="1200" b="0" strike="noStrike" spc="-1">
                <a:solidFill>
                  <a:schemeClr val="dk1"/>
                </a:solidFill>
                <a:latin typeface="Calibri"/>
                <a:ea typeface="Calibri"/>
              </a:rPr>
              <a:t>Dire qu’il faut en parler</a:t>
            </a:r>
            <a:endParaRPr lang="fr-FR" sz="1200" b="0" strike="noStrike" spc="-1">
              <a:solidFill>
                <a:srgbClr val="000000"/>
              </a:solidFill>
              <a:latin typeface="Calibri"/>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6" name="PlaceHolder 1"/>
          <p:cNvSpPr>
            <a:spLocks noGrp="1" noRot="1" noChangeAspect="1"/>
          </p:cNvSpPr>
          <p:nvPr>
            <p:ph type="sldImg"/>
          </p:nvPr>
        </p:nvSpPr>
        <p:spPr>
          <a:xfrm>
            <a:off x="685800" y="1143000"/>
            <a:ext cx="5486400" cy="3086100"/>
          </a:xfrm>
          <a:prstGeom prst="rect">
            <a:avLst/>
          </a:prstGeom>
          <a:ln w="0">
            <a:noFill/>
          </a:ln>
        </p:spPr>
      </p:sp>
      <p:sp>
        <p:nvSpPr>
          <p:cNvPr id="1087" name="PlaceHolder 2"/>
          <p:cNvSpPr>
            <a:spLocks noGrp="1"/>
          </p:cNvSpPr>
          <p:nvPr>
            <p:ph type="body"/>
          </p:nvPr>
        </p:nvSpPr>
        <p:spPr>
          <a:xfrm>
            <a:off x="685800" y="4400640"/>
            <a:ext cx="5486040" cy="3600000"/>
          </a:xfrm>
          <a:prstGeom prst="rect">
            <a:avLst/>
          </a:prstGeom>
          <a:noFill/>
          <a:ln w="0">
            <a:noFill/>
          </a:ln>
        </p:spPr>
        <p:txBody>
          <a:bodyPr anchor="t">
            <a:noAutofit/>
          </a:bodyPr>
          <a:lstStyle/>
          <a:p>
            <a:pPr indent="0">
              <a:lnSpc>
                <a:spcPct val="100000"/>
              </a:lnSpc>
              <a:buNone/>
              <a:tabLst>
                <a:tab pos="0" algn="l"/>
              </a:tabLst>
            </a:pPr>
            <a:r>
              <a:rPr lang="fr-FR" sz="1200" b="0" strike="noStrike" spc="-1" dirty="0">
                <a:solidFill>
                  <a:schemeClr val="dk1"/>
                </a:solidFill>
                <a:latin typeface="Calibri"/>
                <a:ea typeface="Calibri"/>
              </a:rPr>
              <a:t>Dès le plus jeune </a:t>
            </a:r>
            <a:r>
              <a:rPr lang="fr-FR" sz="1200" b="0" strike="noStrike" spc="-1" dirty="0" err="1">
                <a:solidFill>
                  <a:schemeClr val="dk1"/>
                </a:solidFill>
                <a:latin typeface="Calibri"/>
                <a:ea typeface="Calibri"/>
              </a:rPr>
              <a:t>age</a:t>
            </a:r>
            <a:endParaRPr lang="fr-FR" sz="1200" b="0" strike="noStrike" spc="-1" dirty="0">
              <a:solidFill>
                <a:srgbClr val="000000"/>
              </a:solidFill>
              <a:latin typeface="Calibri"/>
            </a:endParaRPr>
          </a:p>
          <a:p>
            <a:pPr indent="0">
              <a:lnSpc>
                <a:spcPct val="100000"/>
              </a:lnSpc>
              <a:buNone/>
              <a:tabLst>
                <a:tab pos="0" algn="l"/>
              </a:tabLst>
            </a:pPr>
            <a:r>
              <a:rPr lang="fr-FR" sz="1200" b="0" strike="noStrike" spc="-1" dirty="0">
                <a:solidFill>
                  <a:schemeClr val="dk1"/>
                </a:solidFill>
                <a:latin typeface="Calibri"/>
                <a:ea typeface="Calibri"/>
              </a:rPr>
              <a:t>Préciser que cela peut arriver</a:t>
            </a:r>
            <a:endParaRPr lang="fr-FR" sz="1200" b="0" strike="noStrike" spc="-1" dirty="0">
              <a:solidFill>
                <a:srgbClr val="000000"/>
              </a:solidFill>
              <a:latin typeface="Calibri"/>
            </a:endParaRPr>
          </a:p>
          <a:p>
            <a:pPr indent="0">
              <a:lnSpc>
                <a:spcPct val="100000"/>
              </a:lnSpc>
              <a:buNone/>
              <a:tabLst>
                <a:tab pos="0" algn="l"/>
              </a:tabLst>
            </a:pPr>
            <a:r>
              <a:rPr lang="fr-FR" sz="1200" b="0" strike="noStrike" spc="-1" dirty="0">
                <a:solidFill>
                  <a:schemeClr val="dk1"/>
                </a:solidFill>
                <a:latin typeface="Calibri"/>
                <a:ea typeface="Calibri"/>
              </a:rPr>
              <a:t>Que ce n’est pas de leur faute</a:t>
            </a:r>
            <a:endParaRPr lang="fr-FR" sz="1200" b="0" strike="noStrike" spc="-1" dirty="0">
              <a:solidFill>
                <a:srgbClr val="000000"/>
              </a:solidFill>
              <a:latin typeface="Calibri"/>
            </a:endParaRPr>
          </a:p>
          <a:p>
            <a:pPr indent="0">
              <a:lnSpc>
                <a:spcPct val="100000"/>
              </a:lnSpc>
              <a:buNone/>
              <a:tabLst>
                <a:tab pos="0" algn="l"/>
              </a:tabLst>
            </a:pPr>
            <a:r>
              <a:rPr lang="fr-FR" sz="1200" b="0" strike="noStrike" spc="-1" dirty="0">
                <a:solidFill>
                  <a:schemeClr val="dk1"/>
                </a:solidFill>
                <a:latin typeface="Calibri"/>
                <a:ea typeface="Calibri"/>
              </a:rPr>
              <a:t>Dire qu’il faut en parler</a:t>
            </a:r>
            <a:endParaRPr lang="fr-FR" sz="1200" b="0" strike="noStrike" spc="-1" dirty="0">
              <a:solidFill>
                <a:srgbClr val="000000"/>
              </a:solidFill>
              <a:latin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p:spTree>
      <p:nvGrpSpPr>
        <p:cNvPr id="1" name=""/>
        <p:cNvGrpSpPr/>
        <p:nvPr/>
      </p:nvGrpSpPr>
      <p:grpSpPr>
        <a:xfrm>
          <a:off x="0" y="0"/>
          <a:ext cx="0" cy="0"/>
          <a:chOff x="0" y="0"/>
          <a:chExt cx="0" cy="0"/>
        </a:xfrm>
      </p:grpSpPr>
      <p:sp>
        <p:nvSpPr>
          <p:cNvPr id="5" name="PlaceHolder 1"/>
          <p:cNvSpPr>
            <a:spLocks noGrp="1"/>
          </p:cNvSpPr>
          <p:nvPr>
            <p:ph type="title"/>
          </p:nvPr>
        </p:nvSpPr>
        <p:spPr>
          <a:xfrm>
            <a:off x="838080" y="365040"/>
            <a:ext cx="10515240" cy="1325160"/>
          </a:xfrm>
          <a:prstGeom prst="rect">
            <a:avLst/>
          </a:prstGeom>
          <a:noFill/>
          <a:ln w="0">
            <a:noFill/>
          </a:ln>
        </p:spPr>
        <p:txBody>
          <a:bodyPr lIns="0" tIns="0" rIns="0" bIns="0" anchor="ctr">
            <a:noAutofit/>
          </a:bodyPr>
          <a:lstStyle/>
          <a:p>
            <a:pPr indent="0">
              <a:buNone/>
            </a:pPr>
            <a:endParaRPr lang="fr-FR" sz="1400" b="0" strike="noStrike" spc="-1">
              <a:solidFill>
                <a:srgbClr val="000000"/>
              </a:solidFill>
              <a:latin typeface="Arial"/>
            </a:endParaRPr>
          </a:p>
        </p:txBody>
      </p:sp>
      <p:sp>
        <p:nvSpPr>
          <p:cNvPr id="6" name="PlaceHolder 2"/>
          <p:cNvSpPr>
            <a:spLocks noGrp="1"/>
          </p:cNvSpPr>
          <p:nvPr>
            <p:ph type="subTitle"/>
          </p:nvPr>
        </p:nvSpPr>
        <p:spPr>
          <a:xfrm>
            <a:off x="838080" y="1825560"/>
            <a:ext cx="10515240" cy="4350960"/>
          </a:xfrm>
          <a:prstGeom prst="rect">
            <a:avLst/>
          </a:prstGeom>
          <a:noFill/>
          <a:ln w="0">
            <a:noFill/>
          </a:ln>
        </p:spPr>
        <p:txBody>
          <a:bodyPr lIns="0" tIns="0" rIns="0" bIns="0" anchor="ctr">
            <a:noAutofit/>
          </a:bodyPr>
          <a:lstStyle/>
          <a:p>
            <a:pPr indent="0" algn="ctr">
              <a:buNone/>
            </a:pPr>
            <a:endParaRPr lang="fr-FR" sz="3200" b="0" strike="noStrike" spc="-1">
              <a:solidFill>
                <a:srgbClr val="000000"/>
              </a:solidFill>
              <a:latin typeface="Calibri"/>
            </a:endParaRPr>
          </a:p>
        </p:txBody>
      </p:sp>
      <p:sp>
        <p:nvSpPr>
          <p:cNvPr id="4" name="PlaceHolder 3"/>
          <p:cNvSpPr>
            <a:spLocks noGrp="1"/>
          </p:cNvSpPr>
          <p:nvPr>
            <p:ph type="ftr" idx="2"/>
          </p:nvPr>
        </p:nvSpPr>
        <p:spPr/>
        <p:txBody>
          <a:bodyPr/>
          <a:lstStyle/>
          <a:p>
            <a:r>
              <a:rPr lang="fr-FR"/>
              <a:t>Parentalité numérique</a:t>
            </a:r>
            <a:endParaRPr/>
          </a:p>
        </p:txBody>
      </p:sp>
      <p:sp>
        <p:nvSpPr>
          <p:cNvPr id="2" name="PlaceHolder 4"/>
          <p:cNvSpPr>
            <a:spLocks noGrp="1"/>
          </p:cNvSpPr>
          <p:nvPr>
            <p:ph type="sldNum" idx="3"/>
          </p:nvPr>
        </p:nvSpPr>
        <p:spPr/>
        <p:txBody>
          <a:bodyPr/>
          <a:lstStyle/>
          <a:p>
            <a:fld id="{767857D6-6AAE-4DB5-82D4-B3F3FA14F565}" type="slidenum">
              <a:t>‹N°›</a:t>
            </a:fld>
            <a:endParaRPr/>
          </a:p>
        </p:txBody>
      </p:sp>
      <p:sp>
        <p:nvSpPr>
          <p:cNvPr id="3" name="PlaceHolder 5"/>
          <p:cNvSpPr>
            <a:spLocks noGrp="1"/>
          </p:cNvSpPr>
          <p:nvPr>
            <p:ph type="dt" idx="1"/>
          </p:nvPr>
        </p:nvSpPr>
        <p:spPr/>
        <p:txBody>
          <a:bodyPr/>
          <a:lstStyle/>
          <a:p>
            <a:fld id="{D7D60AEC-ABF9-44EE-B023-056074446D9B}" type="datetime1">
              <a:rPr lang="fr-FR" smtClean="0"/>
              <a:t>10/09/2026</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vertTx" preserve="1">
  <p:cSld name="VERTICAL_TEXT">
    <p:spTree>
      <p:nvGrpSpPr>
        <p:cNvPr id="1" name=""/>
        <p:cNvGrpSpPr/>
        <p:nvPr/>
      </p:nvGrpSpPr>
      <p:grpSpPr>
        <a:xfrm>
          <a:off x="0" y="0"/>
          <a:ext cx="0" cy="0"/>
          <a:chOff x="0" y="0"/>
          <a:chExt cx="0" cy="0"/>
        </a:xfrm>
      </p:grpSpPr>
      <p:sp>
        <p:nvSpPr>
          <p:cNvPr id="2" name="PlaceHolder 1"/>
          <p:cNvSpPr>
            <a:spLocks noGrp="1"/>
          </p:cNvSpPr>
          <p:nvPr>
            <p:ph type="ftr" idx="5"/>
          </p:nvPr>
        </p:nvSpPr>
        <p:spPr/>
        <p:txBody>
          <a:bodyPr/>
          <a:lstStyle/>
          <a:p>
            <a:r>
              <a:rPr lang="fr-FR"/>
              <a:t>Parentalité numérique</a:t>
            </a:r>
            <a:endParaRPr/>
          </a:p>
        </p:txBody>
      </p:sp>
      <p:sp>
        <p:nvSpPr>
          <p:cNvPr id="3" name="PlaceHolder 2"/>
          <p:cNvSpPr>
            <a:spLocks noGrp="1"/>
          </p:cNvSpPr>
          <p:nvPr>
            <p:ph type="sldNum" idx="6"/>
          </p:nvPr>
        </p:nvSpPr>
        <p:spPr/>
        <p:txBody>
          <a:bodyPr/>
          <a:lstStyle/>
          <a:p>
            <a:fld id="{4E7AA5F7-6659-4830-8FA1-7DB5260134DF}" type="slidenum">
              <a:t>‹N°›</a:t>
            </a:fld>
            <a:endParaRPr/>
          </a:p>
        </p:txBody>
      </p:sp>
      <p:sp>
        <p:nvSpPr>
          <p:cNvPr id="4" name="PlaceHolder 3"/>
          <p:cNvSpPr>
            <a:spLocks noGrp="1"/>
          </p:cNvSpPr>
          <p:nvPr>
            <p:ph type="dt" idx="4"/>
          </p:nvPr>
        </p:nvSpPr>
        <p:spPr/>
        <p:txBody>
          <a:bodyPr/>
          <a:lstStyle/>
          <a:p>
            <a:fld id="{E2176A9D-F89E-46F1-8737-1B837C379B1B}" type="datetime1">
              <a:rPr lang="fr-FR" smtClean="0"/>
              <a:t>10/09/2026</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vertTitleAndTx" preserve="1">
  <p:cSld name="VERTICAL_TITLE_AND_VERTICAL_TEXT">
    <p:spTree>
      <p:nvGrpSpPr>
        <p:cNvPr id="1" name=""/>
        <p:cNvGrpSpPr/>
        <p:nvPr/>
      </p:nvGrpSpPr>
      <p:grpSpPr>
        <a:xfrm>
          <a:off x="0" y="0"/>
          <a:ext cx="0" cy="0"/>
          <a:chOff x="0" y="0"/>
          <a:chExt cx="0" cy="0"/>
        </a:xfrm>
      </p:grpSpPr>
      <p:sp>
        <p:nvSpPr>
          <p:cNvPr id="2" name="PlaceHolder 1"/>
          <p:cNvSpPr>
            <a:spLocks noGrp="1"/>
          </p:cNvSpPr>
          <p:nvPr>
            <p:ph type="ftr" idx="8"/>
          </p:nvPr>
        </p:nvSpPr>
        <p:spPr/>
        <p:txBody>
          <a:bodyPr/>
          <a:lstStyle/>
          <a:p>
            <a:r>
              <a:rPr lang="fr-FR"/>
              <a:t>Parentalité numérique</a:t>
            </a:r>
            <a:endParaRPr/>
          </a:p>
        </p:txBody>
      </p:sp>
      <p:sp>
        <p:nvSpPr>
          <p:cNvPr id="3" name="PlaceHolder 2"/>
          <p:cNvSpPr>
            <a:spLocks noGrp="1"/>
          </p:cNvSpPr>
          <p:nvPr>
            <p:ph type="sldNum" idx="9"/>
          </p:nvPr>
        </p:nvSpPr>
        <p:spPr/>
        <p:txBody>
          <a:bodyPr/>
          <a:lstStyle/>
          <a:p>
            <a:fld id="{6792022E-FE8F-46CB-A414-2D04D71FB86D}" type="slidenum">
              <a:t>‹N°›</a:t>
            </a:fld>
            <a:endParaRPr/>
          </a:p>
        </p:txBody>
      </p:sp>
      <p:sp>
        <p:nvSpPr>
          <p:cNvPr id="4" name="PlaceHolder 3"/>
          <p:cNvSpPr>
            <a:spLocks noGrp="1"/>
          </p:cNvSpPr>
          <p:nvPr>
            <p:ph type="dt" idx="7"/>
          </p:nvPr>
        </p:nvSpPr>
        <p:spPr/>
        <p:txBody>
          <a:bodyPr/>
          <a:lstStyle/>
          <a:p>
            <a:fld id="{55C5A8B6-7119-4707-98A2-A442863C0922}" type="datetime1">
              <a:rPr lang="fr-FR" smtClean="0"/>
              <a:t>10/09/2026</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OBJECT">
    <p:spTree>
      <p:nvGrpSpPr>
        <p:cNvPr id="1" name=""/>
        <p:cNvGrpSpPr/>
        <p:nvPr/>
      </p:nvGrpSpPr>
      <p:grpSpPr>
        <a:xfrm>
          <a:off x="0" y="0"/>
          <a:ext cx="0" cy="0"/>
          <a:chOff x="0" y="0"/>
          <a:chExt cx="0" cy="0"/>
        </a:xfrm>
      </p:grpSpPr>
      <p:sp>
        <p:nvSpPr>
          <p:cNvPr id="22" name="PlaceHolder 1"/>
          <p:cNvSpPr>
            <a:spLocks noGrp="1"/>
          </p:cNvSpPr>
          <p:nvPr>
            <p:ph type="title"/>
          </p:nvPr>
        </p:nvSpPr>
        <p:spPr>
          <a:xfrm>
            <a:off x="838080" y="365040"/>
            <a:ext cx="10515240" cy="1325160"/>
          </a:xfrm>
          <a:prstGeom prst="rect">
            <a:avLst/>
          </a:prstGeom>
          <a:noFill/>
          <a:ln w="0">
            <a:noFill/>
          </a:ln>
        </p:spPr>
        <p:txBody>
          <a:bodyPr lIns="0" tIns="0" rIns="0" bIns="0" anchor="ctr">
            <a:noAutofit/>
          </a:bodyPr>
          <a:lstStyle/>
          <a:p>
            <a:pPr indent="0">
              <a:buNone/>
            </a:pPr>
            <a:endParaRPr lang="fr-FR" sz="1400" b="0" strike="noStrike" spc="-1">
              <a:solidFill>
                <a:srgbClr val="000000"/>
              </a:solidFill>
              <a:latin typeface="Arial"/>
            </a:endParaRPr>
          </a:p>
        </p:txBody>
      </p:sp>
      <p:sp>
        <p:nvSpPr>
          <p:cNvPr id="23" name="PlaceHolder 2"/>
          <p:cNvSpPr>
            <a:spLocks noGrp="1"/>
          </p:cNvSpPr>
          <p:nvPr>
            <p:ph/>
          </p:nvPr>
        </p:nvSpPr>
        <p:spPr>
          <a:xfrm>
            <a:off x="838080" y="1825560"/>
            <a:ext cx="10515240" cy="4350960"/>
          </a:xfrm>
          <a:prstGeom prst="rect">
            <a:avLst/>
          </a:prstGeom>
          <a:noFill/>
          <a:ln w="0">
            <a:noFill/>
          </a:ln>
        </p:spPr>
        <p:txBody>
          <a:bodyPr lIns="0" tIns="0" rIns="0" bIns="0" anchor="t">
            <a:normAutofit/>
          </a:bodyPr>
          <a:lstStyle/>
          <a:p>
            <a:pPr indent="0">
              <a:spcBef>
                <a:spcPts val="1417"/>
              </a:spcBef>
              <a:buNone/>
            </a:pPr>
            <a:endParaRPr lang="fr-FR" sz="1400" b="0" strike="noStrike" spc="-1">
              <a:solidFill>
                <a:srgbClr val="000000"/>
              </a:solidFill>
              <a:latin typeface="Arial"/>
            </a:endParaRPr>
          </a:p>
        </p:txBody>
      </p:sp>
      <p:sp>
        <p:nvSpPr>
          <p:cNvPr id="4" name="PlaceHolder 3"/>
          <p:cNvSpPr>
            <a:spLocks noGrp="1"/>
          </p:cNvSpPr>
          <p:nvPr>
            <p:ph type="ftr" idx="11"/>
          </p:nvPr>
        </p:nvSpPr>
        <p:spPr/>
        <p:txBody>
          <a:bodyPr/>
          <a:lstStyle/>
          <a:p>
            <a:r>
              <a:rPr lang="fr-FR"/>
              <a:t>Parentalité numérique</a:t>
            </a:r>
            <a:endParaRPr/>
          </a:p>
        </p:txBody>
      </p:sp>
      <p:sp>
        <p:nvSpPr>
          <p:cNvPr id="5" name="PlaceHolder 4"/>
          <p:cNvSpPr>
            <a:spLocks noGrp="1"/>
          </p:cNvSpPr>
          <p:nvPr>
            <p:ph type="sldNum" idx="12"/>
          </p:nvPr>
        </p:nvSpPr>
        <p:spPr/>
        <p:txBody>
          <a:bodyPr/>
          <a:lstStyle/>
          <a:p>
            <a:fld id="{A808EFBE-6079-4262-B5DE-376EA04DD9E6}" type="slidenum">
              <a:t>‹N°›</a:t>
            </a:fld>
            <a:endParaRPr/>
          </a:p>
        </p:txBody>
      </p:sp>
      <p:sp>
        <p:nvSpPr>
          <p:cNvPr id="6" name="PlaceHolder 5"/>
          <p:cNvSpPr>
            <a:spLocks noGrp="1"/>
          </p:cNvSpPr>
          <p:nvPr>
            <p:ph type="dt" idx="10"/>
          </p:nvPr>
        </p:nvSpPr>
        <p:spPr/>
        <p:txBody>
          <a:bodyPr/>
          <a:lstStyle/>
          <a:p>
            <a:fld id="{FD44EDAA-BE69-4F32-A102-3BC1E94CDBA4}" type="datetime1">
              <a:rPr lang="fr-FR" smtClean="0"/>
              <a:t>10/09/2026</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SECTION_HEADER">
    <p:spTree>
      <p:nvGrpSpPr>
        <p:cNvPr id="1" name=""/>
        <p:cNvGrpSpPr/>
        <p:nvPr/>
      </p:nvGrpSpPr>
      <p:grpSpPr>
        <a:xfrm>
          <a:off x="0" y="0"/>
          <a:ext cx="0" cy="0"/>
          <a:chOff x="0" y="0"/>
          <a:chExt cx="0" cy="0"/>
        </a:xfrm>
      </p:grpSpPr>
      <p:sp>
        <p:nvSpPr>
          <p:cNvPr id="2" name="PlaceHolder 1"/>
          <p:cNvSpPr>
            <a:spLocks noGrp="1"/>
          </p:cNvSpPr>
          <p:nvPr>
            <p:ph type="ftr" idx="14"/>
          </p:nvPr>
        </p:nvSpPr>
        <p:spPr/>
        <p:txBody>
          <a:bodyPr/>
          <a:lstStyle/>
          <a:p>
            <a:r>
              <a:rPr lang="fr-FR"/>
              <a:t>Parentalité numérique</a:t>
            </a:r>
            <a:endParaRPr/>
          </a:p>
        </p:txBody>
      </p:sp>
      <p:sp>
        <p:nvSpPr>
          <p:cNvPr id="3" name="PlaceHolder 2"/>
          <p:cNvSpPr>
            <a:spLocks noGrp="1"/>
          </p:cNvSpPr>
          <p:nvPr>
            <p:ph type="sldNum" idx="15"/>
          </p:nvPr>
        </p:nvSpPr>
        <p:spPr/>
        <p:txBody>
          <a:bodyPr/>
          <a:lstStyle/>
          <a:p>
            <a:fld id="{CA423D54-C43B-4F99-ABFD-8A0EA750EB42}" type="slidenum">
              <a:t>‹N°›</a:t>
            </a:fld>
            <a:endParaRPr/>
          </a:p>
        </p:txBody>
      </p:sp>
      <p:sp>
        <p:nvSpPr>
          <p:cNvPr id="4" name="PlaceHolder 3"/>
          <p:cNvSpPr>
            <a:spLocks noGrp="1"/>
          </p:cNvSpPr>
          <p:nvPr>
            <p:ph type="dt" idx="13"/>
          </p:nvPr>
        </p:nvSpPr>
        <p:spPr/>
        <p:txBody>
          <a:bodyPr/>
          <a:lstStyle/>
          <a:p>
            <a:fld id="{1AAD2BD4-C460-4D49-B2E7-C076F74F7206}" type="datetime1">
              <a:rPr lang="fr-FR" smtClean="0"/>
              <a:t>10/09/2026</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_OBJECTS">
    <p:spTree>
      <p:nvGrpSpPr>
        <p:cNvPr id="1" name=""/>
        <p:cNvGrpSpPr/>
        <p:nvPr/>
      </p:nvGrpSpPr>
      <p:grpSpPr>
        <a:xfrm>
          <a:off x="0" y="0"/>
          <a:ext cx="0" cy="0"/>
          <a:chOff x="0" y="0"/>
          <a:chExt cx="0" cy="0"/>
        </a:xfrm>
      </p:grpSpPr>
      <p:sp>
        <p:nvSpPr>
          <p:cNvPr id="35" name="PlaceHolder 1"/>
          <p:cNvSpPr>
            <a:spLocks noGrp="1"/>
          </p:cNvSpPr>
          <p:nvPr>
            <p:ph type="title"/>
          </p:nvPr>
        </p:nvSpPr>
        <p:spPr>
          <a:xfrm>
            <a:off x="838080" y="365040"/>
            <a:ext cx="10515240" cy="1325160"/>
          </a:xfrm>
          <a:prstGeom prst="rect">
            <a:avLst/>
          </a:prstGeom>
          <a:noFill/>
          <a:ln w="0">
            <a:noFill/>
          </a:ln>
        </p:spPr>
        <p:txBody>
          <a:bodyPr lIns="0" tIns="0" rIns="0" bIns="0" anchor="ctr">
            <a:noAutofit/>
          </a:bodyPr>
          <a:lstStyle/>
          <a:p>
            <a:pPr indent="0">
              <a:buNone/>
            </a:pPr>
            <a:endParaRPr lang="fr-FR" sz="1400" b="0" strike="noStrike" spc="-1">
              <a:solidFill>
                <a:srgbClr val="000000"/>
              </a:solidFill>
              <a:latin typeface="Arial"/>
            </a:endParaRPr>
          </a:p>
        </p:txBody>
      </p:sp>
      <p:sp>
        <p:nvSpPr>
          <p:cNvPr id="36" name="PlaceHolder 2"/>
          <p:cNvSpPr>
            <a:spLocks noGrp="1"/>
          </p:cNvSpPr>
          <p:nvPr>
            <p:ph/>
          </p:nvPr>
        </p:nvSpPr>
        <p:spPr>
          <a:xfrm>
            <a:off x="838080" y="1825560"/>
            <a:ext cx="5131080" cy="4350960"/>
          </a:xfrm>
          <a:prstGeom prst="rect">
            <a:avLst/>
          </a:prstGeom>
          <a:noFill/>
          <a:ln w="0">
            <a:noFill/>
          </a:ln>
        </p:spPr>
        <p:txBody>
          <a:bodyPr lIns="0" tIns="0" rIns="0" bIns="0" anchor="t">
            <a:normAutofit/>
          </a:bodyPr>
          <a:lstStyle/>
          <a:p>
            <a:pPr indent="0">
              <a:spcBef>
                <a:spcPts val="1417"/>
              </a:spcBef>
              <a:buNone/>
            </a:pPr>
            <a:endParaRPr lang="fr-FR" sz="1400" b="0" strike="noStrike" spc="-1">
              <a:solidFill>
                <a:srgbClr val="000000"/>
              </a:solidFill>
              <a:latin typeface="Arial"/>
            </a:endParaRPr>
          </a:p>
        </p:txBody>
      </p:sp>
      <p:sp>
        <p:nvSpPr>
          <p:cNvPr id="37" name="PlaceHolder 3"/>
          <p:cNvSpPr>
            <a:spLocks noGrp="1"/>
          </p:cNvSpPr>
          <p:nvPr>
            <p:ph/>
          </p:nvPr>
        </p:nvSpPr>
        <p:spPr>
          <a:xfrm>
            <a:off x="6226200" y="1825560"/>
            <a:ext cx="5131080" cy="4350960"/>
          </a:xfrm>
          <a:prstGeom prst="rect">
            <a:avLst/>
          </a:prstGeom>
          <a:noFill/>
          <a:ln w="0">
            <a:noFill/>
          </a:ln>
        </p:spPr>
        <p:txBody>
          <a:bodyPr lIns="0" tIns="0" rIns="0" bIns="0" anchor="t">
            <a:normAutofit/>
          </a:bodyPr>
          <a:lstStyle/>
          <a:p>
            <a:pPr indent="0">
              <a:spcBef>
                <a:spcPts val="1417"/>
              </a:spcBef>
              <a:buNone/>
            </a:pPr>
            <a:endParaRPr lang="fr-FR" sz="1400" b="0" strike="noStrike" spc="-1">
              <a:solidFill>
                <a:srgbClr val="000000"/>
              </a:solidFill>
              <a:latin typeface="Arial"/>
            </a:endParaRPr>
          </a:p>
        </p:txBody>
      </p:sp>
      <p:sp>
        <p:nvSpPr>
          <p:cNvPr id="5" name="PlaceHolder 4"/>
          <p:cNvSpPr>
            <a:spLocks noGrp="1"/>
          </p:cNvSpPr>
          <p:nvPr>
            <p:ph type="ftr" idx="17"/>
          </p:nvPr>
        </p:nvSpPr>
        <p:spPr/>
        <p:txBody>
          <a:bodyPr/>
          <a:lstStyle/>
          <a:p>
            <a:r>
              <a:rPr lang="fr-FR"/>
              <a:t>Parentalité numérique</a:t>
            </a:r>
            <a:endParaRPr/>
          </a:p>
        </p:txBody>
      </p:sp>
      <p:sp>
        <p:nvSpPr>
          <p:cNvPr id="6" name="PlaceHolder 5"/>
          <p:cNvSpPr>
            <a:spLocks noGrp="1"/>
          </p:cNvSpPr>
          <p:nvPr>
            <p:ph type="sldNum" idx="18"/>
          </p:nvPr>
        </p:nvSpPr>
        <p:spPr/>
        <p:txBody>
          <a:bodyPr/>
          <a:lstStyle/>
          <a:p>
            <a:fld id="{A06A9033-1164-4BA7-A9E0-46916C78FB78}" type="slidenum">
              <a:t>‹N°›</a:t>
            </a:fld>
            <a:endParaRPr/>
          </a:p>
        </p:txBody>
      </p:sp>
      <p:sp>
        <p:nvSpPr>
          <p:cNvPr id="7" name="PlaceHolder 6"/>
          <p:cNvSpPr>
            <a:spLocks noGrp="1"/>
          </p:cNvSpPr>
          <p:nvPr>
            <p:ph type="dt" idx="16"/>
          </p:nvPr>
        </p:nvSpPr>
        <p:spPr/>
        <p:txBody>
          <a:bodyPr/>
          <a:lstStyle/>
          <a:p>
            <a:fld id="{D034990A-3E8C-4B3C-8EFA-338BBF8C0488}" type="datetime1">
              <a:rPr lang="fr-FR" smtClean="0"/>
              <a:t>10/09/2026</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WO_OBJECTS_WITH_TEXT">
    <p:spTree>
      <p:nvGrpSpPr>
        <p:cNvPr id="1" name=""/>
        <p:cNvGrpSpPr/>
        <p:nvPr/>
      </p:nvGrpSpPr>
      <p:grpSpPr>
        <a:xfrm>
          <a:off x="0" y="0"/>
          <a:ext cx="0" cy="0"/>
          <a:chOff x="0" y="0"/>
          <a:chExt cx="0" cy="0"/>
        </a:xfrm>
      </p:grpSpPr>
      <p:sp>
        <p:nvSpPr>
          <p:cNvPr id="2" name="PlaceHolder 1"/>
          <p:cNvSpPr>
            <a:spLocks noGrp="1"/>
          </p:cNvSpPr>
          <p:nvPr>
            <p:ph type="ftr" idx="20"/>
          </p:nvPr>
        </p:nvSpPr>
        <p:spPr/>
        <p:txBody>
          <a:bodyPr/>
          <a:lstStyle/>
          <a:p>
            <a:r>
              <a:rPr lang="fr-FR"/>
              <a:t>Parentalité numérique</a:t>
            </a:r>
            <a:endParaRPr/>
          </a:p>
        </p:txBody>
      </p:sp>
      <p:sp>
        <p:nvSpPr>
          <p:cNvPr id="3" name="PlaceHolder 2"/>
          <p:cNvSpPr>
            <a:spLocks noGrp="1"/>
          </p:cNvSpPr>
          <p:nvPr>
            <p:ph type="sldNum" idx="21"/>
          </p:nvPr>
        </p:nvSpPr>
        <p:spPr/>
        <p:txBody>
          <a:bodyPr/>
          <a:lstStyle/>
          <a:p>
            <a:fld id="{A10B23F7-41FC-46D3-A6E2-BD3A181E2F6C}" type="slidenum">
              <a:t>‹N°›</a:t>
            </a:fld>
            <a:endParaRPr/>
          </a:p>
        </p:txBody>
      </p:sp>
      <p:sp>
        <p:nvSpPr>
          <p:cNvPr id="4" name="PlaceHolder 3"/>
          <p:cNvSpPr>
            <a:spLocks noGrp="1"/>
          </p:cNvSpPr>
          <p:nvPr>
            <p:ph type="dt" idx="19"/>
          </p:nvPr>
        </p:nvSpPr>
        <p:spPr/>
        <p:txBody>
          <a:bodyPr/>
          <a:lstStyle/>
          <a:p>
            <a:fld id="{A7643A0E-A7D4-4E05-BA22-A291691AC037}" type="datetime1">
              <a:rPr lang="fr-FR" smtClean="0"/>
              <a:t>10/09/2026</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_ONLY">
    <p:spTree>
      <p:nvGrpSpPr>
        <p:cNvPr id="1" name=""/>
        <p:cNvGrpSpPr/>
        <p:nvPr/>
      </p:nvGrpSpPr>
      <p:grpSpPr>
        <a:xfrm>
          <a:off x="0" y="0"/>
          <a:ext cx="0" cy="0"/>
          <a:chOff x="0" y="0"/>
          <a:chExt cx="0" cy="0"/>
        </a:xfrm>
      </p:grpSpPr>
      <p:sp>
        <p:nvSpPr>
          <p:cNvPr id="50" name="PlaceHolder 1"/>
          <p:cNvSpPr>
            <a:spLocks noGrp="1"/>
          </p:cNvSpPr>
          <p:nvPr>
            <p:ph type="title"/>
          </p:nvPr>
        </p:nvSpPr>
        <p:spPr>
          <a:xfrm>
            <a:off x="838080" y="365040"/>
            <a:ext cx="10515240" cy="1325160"/>
          </a:xfrm>
          <a:prstGeom prst="rect">
            <a:avLst/>
          </a:prstGeom>
          <a:noFill/>
          <a:ln w="0">
            <a:noFill/>
          </a:ln>
        </p:spPr>
        <p:txBody>
          <a:bodyPr lIns="0" tIns="0" rIns="0" bIns="0" anchor="ctr">
            <a:noAutofit/>
          </a:bodyPr>
          <a:lstStyle/>
          <a:p>
            <a:pPr indent="0">
              <a:buNone/>
            </a:pPr>
            <a:endParaRPr lang="fr-FR" sz="1400" b="0" strike="noStrike" spc="-1">
              <a:solidFill>
                <a:srgbClr val="000000"/>
              </a:solidFill>
              <a:latin typeface="Arial"/>
            </a:endParaRPr>
          </a:p>
        </p:txBody>
      </p:sp>
      <p:sp>
        <p:nvSpPr>
          <p:cNvPr id="3" name="PlaceHolder 2"/>
          <p:cNvSpPr>
            <a:spLocks noGrp="1"/>
          </p:cNvSpPr>
          <p:nvPr>
            <p:ph type="ftr" idx="23"/>
          </p:nvPr>
        </p:nvSpPr>
        <p:spPr/>
        <p:txBody>
          <a:bodyPr/>
          <a:lstStyle/>
          <a:p>
            <a:r>
              <a:rPr lang="fr-FR"/>
              <a:t>Parentalité numérique</a:t>
            </a:r>
            <a:endParaRPr/>
          </a:p>
        </p:txBody>
      </p:sp>
      <p:sp>
        <p:nvSpPr>
          <p:cNvPr id="4" name="PlaceHolder 3"/>
          <p:cNvSpPr>
            <a:spLocks noGrp="1"/>
          </p:cNvSpPr>
          <p:nvPr>
            <p:ph type="sldNum" idx="24"/>
          </p:nvPr>
        </p:nvSpPr>
        <p:spPr/>
        <p:txBody>
          <a:bodyPr/>
          <a:lstStyle/>
          <a:p>
            <a:fld id="{AAB57926-5AF3-482B-888A-8ABA14AF5DE3}" type="slidenum">
              <a:t>‹N°›</a:t>
            </a:fld>
            <a:endParaRPr/>
          </a:p>
        </p:txBody>
      </p:sp>
      <p:sp>
        <p:nvSpPr>
          <p:cNvPr id="5" name="PlaceHolder 4"/>
          <p:cNvSpPr>
            <a:spLocks noGrp="1"/>
          </p:cNvSpPr>
          <p:nvPr>
            <p:ph type="dt" idx="22"/>
          </p:nvPr>
        </p:nvSpPr>
        <p:spPr/>
        <p:txBody>
          <a:bodyPr/>
          <a:lstStyle/>
          <a:p>
            <a:fld id="{3ACA219A-0A28-43E2-83E0-9F2AB3908D55}" type="datetime1">
              <a:rPr lang="fr-FR" smtClean="0"/>
              <a:t>10/09/2026</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PlaceHolder 1"/>
          <p:cNvSpPr>
            <a:spLocks noGrp="1"/>
          </p:cNvSpPr>
          <p:nvPr>
            <p:ph type="ftr" idx="26"/>
          </p:nvPr>
        </p:nvSpPr>
        <p:spPr/>
        <p:txBody>
          <a:bodyPr/>
          <a:lstStyle/>
          <a:p>
            <a:r>
              <a:rPr lang="fr-FR"/>
              <a:t>Parentalité numérique</a:t>
            </a:r>
            <a:endParaRPr/>
          </a:p>
        </p:txBody>
      </p:sp>
      <p:sp>
        <p:nvSpPr>
          <p:cNvPr id="3" name="PlaceHolder 2"/>
          <p:cNvSpPr>
            <a:spLocks noGrp="1"/>
          </p:cNvSpPr>
          <p:nvPr>
            <p:ph type="sldNum" idx="27"/>
          </p:nvPr>
        </p:nvSpPr>
        <p:spPr/>
        <p:txBody>
          <a:bodyPr/>
          <a:lstStyle/>
          <a:p>
            <a:fld id="{6A56A55A-1990-4066-BE49-40302721FEFE}" type="slidenum">
              <a:t>‹N°›</a:t>
            </a:fld>
            <a:endParaRPr/>
          </a:p>
        </p:txBody>
      </p:sp>
      <p:sp>
        <p:nvSpPr>
          <p:cNvPr id="4" name="PlaceHolder 3"/>
          <p:cNvSpPr>
            <a:spLocks noGrp="1"/>
          </p:cNvSpPr>
          <p:nvPr>
            <p:ph type="dt" idx="25"/>
          </p:nvPr>
        </p:nvSpPr>
        <p:spPr/>
        <p:txBody>
          <a:bodyPr/>
          <a:lstStyle/>
          <a:p>
            <a:fld id="{3C119BB2-5C60-4515-B076-BE81B488BE8E}" type="datetime1">
              <a:rPr lang="fr-FR" smtClean="0"/>
              <a:t>10/09/2026</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OBJECT_WITH_CAPTION_TEXT">
    <p:spTree>
      <p:nvGrpSpPr>
        <p:cNvPr id="1" name=""/>
        <p:cNvGrpSpPr/>
        <p:nvPr/>
      </p:nvGrpSpPr>
      <p:grpSpPr>
        <a:xfrm>
          <a:off x="0" y="0"/>
          <a:ext cx="0" cy="0"/>
          <a:chOff x="0" y="0"/>
          <a:chExt cx="0" cy="0"/>
        </a:xfrm>
      </p:grpSpPr>
      <p:sp>
        <p:nvSpPr>
          <p:cNvPr id="2" name="PlaceHolder 1"/>
          <p:cNvSpPr>
            <a:spLocks noGrp="1"/>
          </p:cNvSpPr>
          <p:nvPr>
            <p:ph type="ftr" idx="29"/>
          </p:nvPr>
        </p:nvSpPr>
        <p:spPr/>
        <p:txBody>
          <a:bodyPr/>
          <a:lstStyle/>
          <a:p>
            <a:r>
              <a:rPr lang="fr-FR"/>
              <a:t>Parentalité numérique</a:t>
            </a:r>
            <a:endParaRPr/>
          </a:p>
        </p:txBody>
      </p:sp>
      <p:sp>
        <p:nvSpPr>
          <p:cNvPr id="3" name="PlaceHolder 2"/>
          <p:cNvSpPr>
            <a:spLocks noGrp="1"/>
          </p:cNvSpPr>
          <p:nvPr>
            <p:ph type="sldNum" idx="30"/>
          </p:nvPr>
        </p:nvSpPr>
        <p:spPr/>
        <p:txBody>
          <a:bodyPr/>
          <a:lstStyle/>
          <a:p>
            <a:fld id="{E828FD47-D678-46D0-B4DF-E0D5F519537C}" type="slidenum">
              <a:t>‹N°›</a:t>
            </a:fld>
            <a:endParaRPr/>
          </a:p>
        </p:txBody>
      </p:sp>
      <p:sp>
        <p:nvSpPr>
          <p:cNvPr id="4" name="PlaceHolder 3"/>
          <p:cNvSpPr>
            <a:spLocks noGrp="1"/>
          </p:cNvSpPr>
          <p:nvPr>
            <p:ph type="dt" idx="28"/>
          </p:nvPr>
        </p:nvSpPr>
        <p:spPr/>
        <p:txBody>
          <a:bodyPr/>
          <a:lstStyle/>
          <a:p>
            <a:fld id="{98E561D4-1F44-407C-BFAD-732E55A4FFD3}" type="datetime1">
              <a:rPr lang="fr-FR" smtClean="0"/>
              <a:t>10/09/2026</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PICTURE_WITH_CAPTION_TEXT">
    <p:spTree>
      <p:nvGrpSpPr>
        <p:cNvPr id="1" name=""/>
        <p:cNvGrpSpPr/>
        <p:nvPr/>
      </p:nvGrpSpPr>
      <p:grpSpPr>
        <a:xfrm>
          <a:off x="0" y="0"/>
          <a:ext cx="0" cy="0"/>
          <a:chOff x="0" y="0"/>
          <a:chExt cx="0" cy="0"/>
        </a:xfrm>
      </p:grpSpPr>
      <p:sp>
        <p:nvSpPr>
          <p:cNvPr id="2" name="PlaceHolder 1"/>
          <p:cNvSpPr>
            <a:spLocks noGrp="1"/>
          </p:cNvSpPr>
          <p:nvPr>
            <p:ph type="ftr" idx="32"/>
          </p:nvPr>
        </p:nvSpPr>
        <p:spPr/>
        <p:txBody>
          <a:bodyPr/>
          <a:lstStyle/>
          <a:p>
            <a:r>
              <a:rPr lang="fr-FR"/>
              <a:t>Parentalité numérique</a:t>
            </a:r>
            <a:endParaRPr/>
          </a:p>
        </p:txBody>
      </p:sp>
      <p:sp>
        <p:nvSpPr>
          <p:cNvPr id="3" name="PlaceHolder 2"/>
          <p:cNvSpPr>
            <a:spLocks noGrp="1"/>
          </p:cNvSpPr>
          <p:nvPr>
            <p:ph type="sldNum" idx="33"/>
          </p:nvPr>
        </p:nvSpPr>
        <p:spPr/>
        <p:txBody>
          <a:bodyPr/>
          <a:lstStyle/>
          <a:p>
            <a:fld id="{25246EE4-7FFA-4D99-9B7B-4E2A69397E5C}" type="slidenum">
              <a:t>‹N°›</a:t>
            </a:fld>
            <a:endParaRPr/>
          </a:p>
        </p:txBody>
      </p:sp>
      <p:sp>
        <p:nvSpPr>
          <p:cNvPr id="4" name="PlaceHolder 3"/>
          <p:cNvSpPr>
            <a:spLocks noGrp="1"/>
          </p:cNvSpPr>
          <p:nvPr>
            <p:ph type="dt" idx="31"/>
          </p:nvPr>
        </p:nvSpPr>
        <p:spPr/>
        <p:txBody>
          <a:bodyPr/>
          <a:lstStyle/>
          <a:p>
            <a:fld id="{BC1D88F0-C9E8-4773-A33F-9011336FB418}" type="datetime1">
              <a:rPr lang="fr-FR" smtClean="0"/>
              <a:t>10/09/2026</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4.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5.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6.xml"/></Relationships>
</file>

<file path=ppt/slideMasters/_rels/slideMaster7.xml.rels><?xml version="1.0" encoding="UTF-8" standalone="yes"?>
<Relationships xmlns="http://schemas.openxmlformats.org/package/2006/relationships"><Relationship Id="rId2" Type="http://schemas.openxmlformats.org/officeDocument/2006/relationships/theme" Target="../theme/theme7.xml"/><Relationship Id="rId1" Type="http://schemas.openxmlformats.org/officeDocument/2006/relationships/slideLayout" Target="../slideLayouts/slideLayout7.xml"/></Relationships>
</file>

<file path=ppt/slideMasters/_rels/slideMaster8.xml.rels><?xml version="1.0" encoding="UTF-8" standalone="yes"?>
<Relationships xmlns="http://schemas.openxmlformats.org/package/2006/relationships"><Relationship Id="rId2" Type="http://schemas.openxmlformats.org/officeDocument/2006/relationships/theme" Target="../theme/theme8.xml"/><Relationship Id="rId1" Type="http://schemas.openxmlformats.org/officeDocument/2006/relationships/slideLayout" Target="../slideLayouts/slideLayout8.xml"/></Relationships>
</file>

<file path=ppt/slideMasters/_rels/slideMaster9.xml.rels><?xml version="1.0" encoding="UTF-8" standalone="yes"?>
<Relationships xmlns="http://schemas.openxmlformats.org/package/2006/relationships"><Relationship Id="rId2" Type="http://schemas.openxmlformats.org/officeDocument/2006/relationships/theme" Target="../theme/theme9.xml"/><Relationship Id="rId1" Type="http://schemas.openxmlformats.org/officeDocument/2006/relationships/slideLayout" Target="../slideLayouts/slideLayout9.xml"/></Relationships>
</file>

<file path=ppt/slideMasters/_rels/slideMaster10.xml.rels><?xml version="1.0" encoding="UTF-8" standalone="yes"?>
<Relationships xmlns="http://schemas.openxmlformats.org/package/2006/relationships"><Relationship Id="rId2" Type="http://schemas.openxmlformats.org/officeDocument/2006/relationships/theme" Target="../theme/theme10.xml"/><Relationship Id="rId1" Type="http://schemas.openxmlformats.org/officeDocument/2006/relationships/slideLayout" Target="../slideLayouts/slideLayout10.xml"/></Relationships>
</file>

<file path=ppt/slideMasters/_rels/slideMaster11.xml.rels><?xml version="1.0" encoding="UTF-8" standalone="yes"?>
<Relationships xmlns="http://schemas.openxmlformats.org/package/2006/relationships"><Relationship Id="rId2" Type="http://schemas.openxmlformats.org/officeDocument/2006/relationships/theme" Target="../theme/theme11.xml"/><Relationship Id="rId1"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5" name="PlaceHolder 1"/>
          <p:cNvSpPr>
            <a:spLocks noGrp="1"/>
          </p:cNvSpPr>
          <p:nvPr>
            <p:ph type="title"/>
          </p:nvPr>
        </p:nvSpPr>
        <p:spPr>
          <a:xfrm>
            <a:off x="1523880" y="1122480"/>
            <a:ext cx="9143640" cy="2387160"/>
          </a:xfrm>
          <a:prstGeom prst="rect">
            <a:avLst/>
          </a:prstGeom>
          <a:noFill/>
          <a:ln w="0">
            <a:noFill/>
          </a:ln>
        </p:spPr>
        <p:txBody>
          <a:bodyPr anchor="b">
            <a:normAutofit/>
          </a:bodyPr>
          <a:lstStyle/>
          <a:p>
            <a:pPr indent="0">
              <a:buNone/>
            </a:pPr>
            <a:r>
              <a:rPr lang="fr-FR" sz="6000" b="0" strike="noStrike" spc="-1">
                <a:solidFill>
                  <a:srgbClr val="000000"/>
                </a:solidFill>
                <a:latin typeface="Arial"/>
              </a:rPr>
              <a:t>Cliquez pour éditer le format du texte-titre</a:t>
            </a:r>
          </a:p>
        </p:txBody>
      </p:sp>
      <p:sp>
        <p:nvSpPr>
          <p:cNvPr id="6" name="PlaceHolder 2"/>
          <p:cNvSpPr>
            <a:spLocks noGrp="1"/>
          </p:cNvSpPr>
          <p:nvPr>
            <p:ph type="dt" idx="1"/>
          </p:nvPr>
        </p:nvSpPr>
        <p:spPr>
          <a:xfrm>
            <a:off x="838080" y="6356520"/>
            <a:ext cx="2742840" cy="364680"/>
          </a:xfrm>
          <a:prstGeom prst="rect">
            <a:avLst/>
          </a:prstGeom>
          <a:noFill/>
          <a:ln w="0">
            <a:noFill/>
          </a:ln>
        </p:spPr>
        <p:txBody>
          <a:bodyPr anchor="ctr">
            <a:noAutofit/>
          </a:bodyPr>
          <a:lstStyle>
            <a:lvl1pPr indent="0">
              <a:lnSpc>
                <a:spcPct val="100000"/>
              </a:lnSpc>
              <a:buNone/>
              <a:defRPr lang="fr-FR" sz="1200" b="0" strike="noStrike" spc="-1">
                <a:solidFill>
                  <a:srgbClr val="888888"/>
                </a:solidFill>
                <a:latin typeface="Calibri"/>
                <a:ea typeface="Calibri"/>
              </a:defRPr>
            </a:lvl1pPr>
          </a:lstStyle>
          <a:p>
            <a:pPr indent="0">
              <a:lnSpc>
                <a:spcPct val="100000"/>
              </a:lnSpc>
              <a:buNone/>
            </a:pPr>
            <a:fld id="{2A8239B7-E7C4-4643-B7A4-6286DDCA67B0}" type="datetime1">
              <a:rPr lang="fr-FR" sz="1200" b="0" strike="noStrike" spc="-1" smtClean="0">
                <a:solidFill>
                  <a:srgbClr val="000000"/>
                </a:solidFill>
                <a:latin typeface="Calibri"/>
              </a:rPr>
              <a:t>10/09/2026</a:t>
            </a:fld>
            <a:endParaRPr lang="fr-FR" sz="1200" b="0" strike="noStrike" spc="-1">
              <a:solidFill>
                <a:srgbClr val="000000"/>
              </a:solidFill>
              <a:latin typeface="Calibri"/>
            </a:endParaRPr>
          </a:p>
        </p:txBody>
      </p:sp>
      <p:sp>
        <p:nvSpPr>
          <p:cNvPr id="2" name="PlaceHolder 3"/>
          <p:cNvSpPr>
            <a:spLocks noGrp="1"/>
          </p:cNvSpPr>
          <p:nvPr>
            <p:ph type="ftr" idx="2"/>
          </p:nvPr>
        </p:nvSpPr>
        <p:spPr>
          <a:xfrm>
            <a:off x="4038480" y="6356520"/>
            <a:ext cx="4114440" cy="364680"/>
          </a:xfrm>
          <a:prstGeom prst="rect">
            <a:avLst/>
          </a:prstGeom>
          <a:noFill/>
          <a:ln w="0">
            <a:noFill/>
          </a:ln>
        </p:spPr>
        <p:txBody>
          <a:bodyPr anchor="ctr">
            <a:noAutofit/>
          </a:bodyPr>
          <a:lstStyle>
            <a:lvl1pPr indent="0" algn="ctr">
              <a:lnSpc>
                <a:spcPct val="100000"/>
              </a:lnSpc>
              <a:buNone/>
              <a:defRPr lang="fr-FR" sz="1200" b="0" strike="noStrike" spc="-1">
                <a:solidFill>
                  <a:srgbClr val="888888"/>
                </a:solidFill>
                <a:latin typeface="Calibri"/>
                <a:ea typeface="Calibri"/>
              </a:defRPr>
            </a:lvl1pPr>
          </a:lstStyle>
          <a:p>
            <a:pPr indent="0" algn="ctr">
              <a:lnSpc>
                <a:spcPct val="100000"/>
              </a:lnSpc>
              <a:buNone/>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sp>
        <p:nvSpPr>
          <p:cNvPr id="3" name="PlaceHolder 4"/>
          <p:cNvSpPr>
            <a:spLocks noGrp="1"/>
          </p:cNvSpPr>
          <p:nvPr>
            <p:ph type="sldNum" idx="3"/>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AC7D3EB9-E664-4D1C-8978-195E479A8CEB}" type="slidenum">
              <a:rPr lang="fr-FR" sz="1200" b="0" strike="noStrike" spc="-1">
                <a:solidFill>
                  <a:srgbClr val="888888"/>
                </a:solidFill>
                <a:latin typeface="Calibri"/>
                <a:ea typeface="Calibri"/>
              </a:rPr>
              <a:t>‹N°›</a:t>
            </a:fld>
            <a:endParaRPr lang="fr-FR" sz="1200" b="0" strike="noStrike" spc="-1">
              <a:solidFill>
                <a:srgbClr val="000000"/>
              </a:solidFill>
              <a:latin typeface="Calibri"/>
            </a:endParaRPr>
          </a:p>
        </p:txBody>
      </p:sp>
      <p:sp>
        <p:nvSpPr>
          <p:cNvPr id="4" name="PlaceHolder 5"/>
          <p:cNvSpPr>
            <a:spLocks noGrp="1"/>
          </p:cNvSpPr>
          <p:nvPr>
            <p:ph type="body"/>
          </p:nvPr>
        </p:nvSpPr>
        <p:spPr>
          <a:xfrm>
            <a:off x="609480" y="1604520"/>
            <a:ext cx="10972440" cy="397728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fr-FR" sz="1400" b="0" strike="noStrike" spc="-1">
                <a:solidFill>
                  <a:srgbClr val="000000"/>
                </a:solidFill>
                <a:latin typeface="Arial"/>
              </a:rPr>
              <a:t>Cliquez pour éditer le format du plan de texte</a:t>
            </a:r>
          </a:p>
          <a:p>
            <a:pPr marL="864000" lvl="1" indent="-324000">
              <a:spcBef>
                <a:spcPts val="1134"/>
              </a:spcBef>
              <a:buClr>
                <a:srgbClr val="000000"/>
              </a:buClr>
              <a:buSzPct val="75000"/>
              <a:buFont typeface="Symbol" charset="2"/>
              <a:buChar char=""/>
            </a:pPr>
            <a:r>
              <a:rPr lang="fr-FR" sz="1400" b="0" strike="noStrike" spc="-1">
                <a:solidFill>
                  <a:srgbClr val="000000"/>
                </a:solidFill>
                <a:latin typeface="Arial"/>
              </a:rPr>
              <a:t>Second niveau de plan</a:t>
            </a:r>
          </a:p>
          <a:p>
            <a:pPr marL="1296000" lvl="2" indent="-288000">
              <a:spcBef>
                <a:spcPts val="850"/>
              </a:spcBef>
              <a:buClr>
                <a:srgbClr val="000000"/>
              </a:buClr>
              <a:buSzPct val="45000"/>
              <a:buFont typeface="Wingdings" charset="2"/>
              <a:buChar char=""/>
            </a:pPr>
            <a:r>
              <a:rPr lang="fr-FR" sz="1400" b="0" strike="noStrike" spc="-1">
                <a:solidFill>
                  <a:srgbClr val="000000"/>
                </a:solidFill>
                <a:latin typeface="Arial"/>
              </a:rPr>
              <a:t>Troisième niveau de plan</a:t>
            </a:r>
          </a:p>
          <a:p>
            <a:pPr marL="1728000" lvl="3" indent="-216000">
              <a:spcBef>
                <a:spcPts val="567"/>
              </a:spcBef>
              <a:buClr>
                <a:srgbClr val="000000"/>
              </a:buClr>
              <a:buSzPct val="75000"/>
              <a:buFont typeface="Symbol" charset="2"/>
              <a:buChar char=""/>
            </a:pPr>
            <a:r>
              <a:rPr lang="fr-FR" sz="1400" b="0" strike="noStrike" spc="-1">
                <a:solidFill>
                  <a:srgbClr val="000000"/>
                </a:solidFill>
                <a:latin typeface="Arial"/>
              </a:rPr>
              <a:t>Quatrième niveau de plan</a:t>
            </a:r>
          </a:p>
          <a:p>
            <a:pPr marL="2160000" lvl="4" indent="-216000">
              <a:spcBef>
                <a:spcPts val="283"/>
              </a:spcBef>
              <a:buClr>
                <a:srgbClr val="000000"/>
              </a:buClr>
              <a:buSzPct val="45000"/>
              <a:buFont typeface="Wingdings" charset="2"/>
              <a:buChar char=""/>
            </a:pPr>
            <a:r>
              <a:rPr lang="fr-FR" sz="2000" b="0" strike="noStrike" spc="-1">
                <a:solidFill>
                  <a:srgbClr val="000000"/>
                </a:solidFill>
                <a:latin typeface="Arial"/>
              </a:rPr>
              <a:t>Cinquième niveau de plan</a:t>
            </a:r>
          </a:p>
          <a:p>
            <a:pPr marL="2592000" lvl="5" indent="-216000">
              <a:spcBef>
                <a:spcPts val="283"/>
              </a:spcBef>
              <a:buClr>
                <a:srgbClr val="000000"/>
              </a:buClr>
              <a:buSzPct val="45000"/>
              <a:buFont typeface="Wingdings" charset="2"/>
              <a:buChar char=""/>
            </a:pPr>
            <a:r>
              <a:rPr lang="fr-FR" sz="2000" b="0" strike="noStrike" spc="-1">
                <a:solidFill>
                  <a:srgbClr val="000000"/>
                </a:solidFill>
                <a:latin typeface="Arial"/>
              </a:rPr>
              <a:t>Sixième niveau de plan</a:t>
            </a:r>
          </a:p>
          <a:p>
            <a:pPr marL="3024000" lvl="6" indent="-216000">
              <a:spcBef>
                <a:spcPts val="283"/>
              </a:spcBef>
              <a:buClr>
                <a:srgbClr val="000000"/>
              </a:buClr>
              <a:buSzPct val="45000"/>
              <a:buFont typeface="Wingdings" charset="2"/>
              <a:buChar char=""/>
            </a:pPr>
            <a:r>
              <a:rPr lang="fr-FR" sz="2000" b="0" strike="noStrike" spc="-1">
                <a:solidFill>
                  <a:srgbClr val="000000"/>
                </a:solidFill>
                <a:latin typeface="Arial"/>
              </a:rPr>
              <a:t>Septième niveau de plan</a:t>
            </a:r>
          </a:p>
        </p:txBody>
      </p:sp>
    </p:spTree>
  </p:cSld>
  <p:clrMap bg1="lt1" tx1="dk1" bg2="lt2" tx2="dk2" accent1="accent1" accent2="accent2" accent3="accent3" accent4="accent4" accent5="accent5" accent6="accent6" hlink="hlink" folHlink="folHlink"/>
  <p:sldLayoutIdLst>
    <p:sldLayoutId id="2147483649" r:id="rId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7" name="PlaceHolder 1"/>
          <p:cNvSpPr>
            <a:spLocks noGrp="1"/>
          </p:cNvSpPr>
          <p:nvPr>
            <p:ph type="title"/>
          </p:nvPr>
        </p:nvSpPr>
        <p:spPr>
          <a:xfrm>
            <a:off x="838080" y="365040"/>
            <a:ext cx="10515240" cy="1325160"/>
          </a:xfrm>
          <a:prstGeom prst="rect">
            <a:avLst/>
          </a:prstGeom>
          <a:noFill/>
          <a:ln w="0">
            <a:noFill/>
          </a:ln>
        </p:spPr>
        <p:txBody>
          <a:bodyPr anchor="ctr">
            <a:normAutofit/>
          </a:bodyPr>
          <a:lstStyle/>
          <a:p>
            <a:pPr indent="0">
              <a:buNone/>
            </a:pPr>
            <a:r>
              <a:rPr lang="fr-FR" sz="4400" b="0" strike="noStrike" spc="-1">
                <a:solidFill>
                  <a:srgbClr val="000000"/>
                </a:solidFill>
                <a:latin typeface="Arial"/>
              </a:rPr>
              <a:t>Cliquez pour éditer le format du texte-titre</a:t>
            </a:r>
          </a:p>
        </p:txBody>
      </p:sp>
      <p:sp>
        <p:nvSpPr>
          <p:cNvPr id="8" name="PlaceHolder 2"/>
          <p:cNvSpPr>
            <a:spLocks noGrp="1"/>
          </p:cNvSpPr>
          <p:nvPr>
            <p:ph type="body"/>
          </p:nvPr>
        </p:nvSpPr>
        <p:spPr>
          <a:xfrm rot="5400000">
            <a:off x="3920400" y="-1256400"/>
            <a:ext cx="4350960" cy="10515240"/>
          </a:xfrm>
          <a:prstGeom prst="rect">
            <a:avLst/>
          </a:prstGeom>
          <a:noFill/>
          <a:ln w="0">
            <a:noFill/>
          </a:ln>
        </p:spPr>
        <p:txBody>
          <a:bodyPr anchor="t">
            <a:normAutofit fontScale="71769" lnSpcReduction="10000"/>
          </a:bodyPr>
          <a:lstStyle/>
          <a:p>
            <a:pPr marL="432000" indent="-324000">
              <a:spcBef>
                <a:spcPts val="1417"/>
              </a:spcBef>
              <a:buClr>
                <a:srgbClr val="000000"/>
              </a:buClr>
              <a:buSzPct val="45000"/>
              <a:buFont typeface="Wingdings" charset="2"/>
              <a:buChar char=""/>
            </a:pPr>
            <a:r>
              <a:rPr lang="fr-FR" sz="2800" b="0" strike="noStrike" spc="-1">
                <a:solidFill>
                  <a:srgbClr val="000000"/>
                </a:solidFill>
                <a:latin typeface="Arial"/>
              </a:rPr>
              <a:t>Cliquez pour éditer le format du plan de texte</a:t>
            </a:r>
          </a:p>
          <a:p>
            <a:pPr marL="864000" lvl="1" indent="-324000">
              <a:spcBef>
                <a:spcPts val="1134"/>
              </a:spcBef>
              <a:buClr>
                <a:srgbClr val="000000"/>
              </a:buClr>
              <a:buSzPct val="75000"/>
              <a:buFont typeface="Symbol" charset="2"/>
              <a:buChar char=""/>
            </a:pPr>
            <a:r>
              <a:rPr lang="fr-FR" sz="2800" b="0" strike="noStrike" spc="-1">
                <a:solidFill>
                  <a:srgbClr val="000000"/>
                </a:solidFill>
                <a:latin typeface="Arial"/>
              </a:rPr>
              <a:t>Second niveau de plan</a:t>
            </a:r>
          </a:p>
          <a:p>
            <a:pPr marL="1296000" lvl="2" indent="-288000">
              <a:spcBef>
                <a:spcPts val="850"/>
              </a:spcBef>
              <a:buClr>
                <a:srgbClr val="000000"/>
              </a:buClr>
              <a:buSzPct val="45000"/>
              <a:buFont typeface="Wingdings" charset="2"/>
              <a:buChar char=""/>
            </a:pPr>
            <a:r>
              <a:rPr lang="fr-FR" sz="2800" b="0" strike="noStrike" spc="-1">
                <a:solidFill>
                  <a:srgbClr val="000000"/>
                </a:solidFill>
                <a:latin typeface="Arial"/>
              </a:rPr>
              <a:t>Troisième niveau de plan</a:t>
            </a:r>
          </a:p>
          <a:p>
            <a:pPr marL="1728000" lvl="3" indent="-216000">
              <a:spcBef>
                <a:spcPts val="567"/>
              </a:spcBef>
              <a:buClr>
                <a:srgbClr val="000000"/>
              </a:buClr>
              <a:buSzPct val="75000"/>
              <a:buFont typeface="Symbol" charset="2"/>
              <a:buChar char=""/>
            </a:pPr>
            <a:r>
              <a:rPr lang="fr-FR" sz="2800" b="0" strike="noStrike" spc="-1">
                <a:solidFill>
                  <a:srgbClr val="000000"/>
                </a:solidFill>
                <a:latin typeface="Arial"/>
              </a:rPr>
              <a:t>Quatrième niveau de plan</a:t>
            </a:r>
          </a:p>
          <a:p>
            <a:pPr marL="2160000" lvl="4" indent="-216000">
              <a:spcBef>
                <a:spcPts val="283"/>
              </a:spcBef>
              <a:buClr>
                <a:srgbClr val="000000"/>
              </a:buClr>
              <a:buSzPct val="45000"/>
              <a:buFont typeface="Wingdings" charset="2"/>
              <a:buChar char=""/>
            </a:pPr>
            <a:r>
              <a:rPr lang="fr-FR" sz="2800" b="0" strike="noStrike" spc="-1">
                <a:solidFill>
                  <a:srgbClr val="000000"/>
                </a:solidFill>
                <a:latin typeface="Arial"/>
              </a:rPr>
              <a:t>Cinquième niveau de plan</a:t>
            </a:r>
          </a:p>
          <a:p>
            <a:pPr marL="2592000" lvl="5" indent="-216000">
              <a:spcBef>
                <a:spcPts val="283"/>
              </a:spcBef>
              <a:buClr>
                <a:srgbClr val="000000"/>
              </a:buClr>
              <a:buSzPct val="45000"/>
              <a:buFont typeface="Wingdings" charset="2"/>
              <a:buChar char=""/>
            </a:pPr>
            <a:r>
              <a:rPr lang="fr-FR" sz="2800" b="0" strike="noStrike" spc="-1">
                <a:solidFill>
                  <a:srgbClr val="000000"/>
                </a:solidFill>
                <a:latin typeface="Arial"/>
              </a:rPr>
              <a:t>Sixième niveau de plan</a:t>
            </a:r>
          </a:p>
          <a:p>
            <a:pPr marL="3024000" lvl="6" indent="-216000">
              <a:spcBef>
                <a:spcPts val="283"/>
              </a:spcBef>
              <a:buClr>
                <a:srgbClr val="000000"/>
              </a:buClr>
              <a:buSzPct val="45000"/>
              <a:buFont typeface="Wingdings" charset="2"/>
              <a:buChar char=""/>
            </a:pPr>
            <a:r>
              <a:rPr lang="fr-FR" sz="2800" b="0" strike="noStrike" spc="-1">
                <a:solidFill>
                  <a:srgbClr val="000000"/>
                </a:solidFill>
                <a:latin typeface="Arial"/>
              </a:rPr>
              <a:t>Septième niveau de plan</a:t>
            </a:r>
          </a:p>
        </p:txBody>
      </p:sp>
      <p:sp>
        <p:nvSpPr>
          <p:cNvPr id="9" name="PlaceHolder 3"/>
          <p:cNvSpPr>
            <a:spLocks noGrp="1"/>
          </p:cNvSpPr>
          <p:nvPr>
            <p:ph type="dt" idx="4"/>
          </p:nvPr>
        </p:nvSpPr>
        <p:spPr>
          <a:xfrm>
            <a:off x="838080" y="6356520"/>
            <a:ext cx="2742840" cy="364680"/>
          </a:xfrm>
          <a:prstGeom prst="rect">
            <a:avLst/>
          </a:prstGeom>
          <a:noFill/>
          <a:ln w="0">
            <a:noFill/>
          </a:ln>
        </p:spPr>
        <p:txBody>
          <a:bodyPr anchor="ctr">
            <a:noAutofit/>
          </a:bodyPr>
          <a:lstStyle>
            <a:lvl1pPr indent="0">
              <a:lnSpc>
                <a:spcPct val="100000"/>
              </a:lnSpc>
              <a:buNone/>
              <a:defRPr lang="fr-FR" sz="1200" b="0" strike="noStrike" spc="-1">
                <a:solidFill>
                  <a:srgbClr val="888888"/>
                </a:solidFill>
                <a:latin typeface="Calibri"/>
                <a:ea typeface="Calibri"/>
              </a:defRPr>
            </a:lvl1pPr>
          </a:lstStyle>
          <a:p>
            <a:pPr indent="0">
              <a:lnSpc>
                <a:spcPct val="100000"/>
              </a:lnSpc>
              <a:buNone/>
            </a:pPr>
            <a:fld id="{AE7C51A3-C483-4514-822F-BB17D64979D1}" type="datetime1">
              <a:rPr lang="fr-FR" sz="1200" b="0" strike="noStrike" spc="-1" smtClean="0">
                <a:solidFill>
                  <a:srgbClr val="000000"/>
                </a:solidFill>
                <a:latin typeface="Calibri"/>
              </a:rPr>
              <a:t>10/09/2026</a:t>
            </a:fld>
            <a:endParaRPr lang="fr-FR" sz="1200" b="0" strike="noStrike" spc="-1">
              <a:solidFill>
                <a:srgbClr val="000000"/>
              </a:solidFill>
              <a:latin typeface="Calibri"/>
            </a:endParaRPr>
          </a:p>
        </p:txBody>
      </p:sp>
      <p:sp>
        <p:nvSpPr>
          <p:cNvPr id="10" name="PlaceHolder 4"/>
          <p:cNvSpPr>
            <a:spLocks noGrp="1"/>
          </p:cNvSpPr>
          <p:nvPr>
            <p:ph type="ftr" idx="5"/>
          </p:nvPr>
        </p:nvSpPr>
        <p:spPr>
          <a:xfrm>
            <a:off x="4038480" y="6356520"/>
            <a:ext cx="4114440" cy="364680"/>
          </a:xfrm>
          <a:prstGeom prst="rect">
            <a:avLst/>
          </a:prstGeom>
          <a:noFill/>
          <a:ln w="0">
            <a:noFill/>
          </a:ln>
        </p:spPr>
        <p:txBody>
          <a:bodyPr anchor="ctr">
            <a:noAutofit/>
          </a:bodyPr>
          <a:lstStyle>
            <a:lvl1pPr indent="0" algn="ctr">
              <a:lnSpc>
                <a:spcPct val="100000"/>
              </a:lnSpc>
              <a:buNone/>
              <a:defRPr lang="fr-FR" sz="1200" b="0" strike="noStrike" spc="-1">
                <a:solidFill>
                  <a:srgbClr val="888888"/>
                </a:solidFill>
                <a:latin typeface="Calibri"/>
                <a:ea typeface="Calibri"/>
              </a:defRPr>
            </a:lvl1pPr>
          </a:lstStyle>
          <a:p>
            <a:pPr indent="0" algn="ctr">
              <a:lnSpc>
                <a:spcPct val="100000"/>
              </a:lnSpc>
              <a:buNone/>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sp>
        <p:nvSpPr>
          <p:cNvPr id="11" name="PlaceHolder 5"/>
          <p:cNvSpPr>
            <a:spLocks noGrp="1"/>
          </p:cNvSpPr>
          <p:nvPr>
            <p:ph type="sldNum" idx="6"/>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AE4F7105-7EBB-45DA-BE67-59D30F570B01}" type="slidenum">
              <a:rPr lang="fr-FR" sz="1200" b="0" strike="noStrike" spc="-1">
                <a:solidFill>
                  <a:srgbClr val="888888"/>
                </a:solidFill>
                <a:latin typeface="Calibri"/>
                <a:ea typeface="Calibri"/>
              </a:rPr>
              <a:t>‹N°›</a:t>
            </a:fld>
            <a:endParaRPr lang="fr-FR" sz="1200" b="0" strike="noStrike" spc="-1">
              <a:solidFill>
                <a:srgbClr val="000000"/>
              </a:solidFill>
              <a:latin typeface="Calibri"/>
            </a:endParaRPr>
          </a:p>
        </p:txBody>
      </p:sp>
    </p:spTree>
  </p:cSld>
  <p:clrMap bg1="lt1" tx1="dk1" bg2="lt2" tx2="dk2" accent1="accent1" accent2="accent2" accent3="accent3" accent4="accent4" accent5="accent5" accent6="accent6" hlink="hlink" folHlink="folHlink"/>
  <p:sldLayoutIdLst>
    <p:sldLayoutId id="2147483651" r:id="rId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12" name="PlaceHolder 1"/>
          <p:cNvSpPr>
            <a:spLocks noGrp="1"/>
          </p:cNvSpPr>
          <p:nvPr>
            <p:ph type="title"/>
          </p:nvPr>
        </p:nvSpPr>
        <p:spPr>
          <a:xfrm rot="5400000">
            <a:off x="7133400" y="1956240"/>
            <a:ext cx="5811480" cy="2628720"/>
          </a:xfrm>
          <a:prstGeom prst="rect">
            <a:avLst/>
          </a:prstGeom>
          <a:noFill/>
          <a:ln w="0">
            <a:noFill/>
          </a:ln>
        </p:spPr>
        <p:txBody>
          <a:bodyPr anchor="ctr">
            <a:normAutofit/>
          </a:bodyPr>
          <a:lstStyle/>
          <a:p>
            <a:pPr indent="0">
              <a:buNone/>
            </a:pPr>
            <a:r>
              <a:rPr lang="fr-FR" sz="4400" b="0" strike="noStrike" spc="-1">
                <a:solidFill>
                  <a:srgbClr val="000000"/>
                </a:solidFill>
                <a:latin typeface="Arial"/>
              </a:rPr>
              <a:t>Cliquez pour éditer le format du texte-titre</a:t>
            </a:r>
          </a:p>
        </p:txBody>
      </p:sp>
      <p:sp>
        <p:nvSpPr>
          <p:cNvPr id="13" name="PlaceHolder 2"/>
          <p:cNvSpPr>
            <a:spLocks noGrp="1"/>
          </p:cNvSpPr>
          <p:nvPr>
            <p:ph type="body"/>
          </p:nvPr>
        </p:nvSpPr>
        <p:spPr>
          <a:xfrm rot="5400000">
            <a:off x="1800000" y="-596160"/>
            <a:ext cx="5811480" cy="7733880"/>
          </a:xfrm>
          <a:prstGeom prst="rect">
            <a:avLst/>
          </a:prstGeom>
          <a:noFill/>
          <a:ln w="0">
            <a:noFill/>
          </a:ln>
        </p:spPr>
        <p:txBody>
          <a:bodyPr anchor="t">
            <a:normAutofit/>
          </a:bodyPr>
          <a:lstStyle/>
          <a:p>
            <a:pPr marL="432000" indent="-324000">
              <a:spcBef>
                <a:spcPts val="1417"/>
              </a:spcBef>
              <a:buClr>
                <a:srgbClr val="000000"/>
              </a:buClr>
              <a:buSzPct val="45000"/>
              <a:buFont typeface="Wingdings" charset="2"/>
              <a:buChar char=""/>
            </a:pPr>
            <a:r>
              <a:rPr lang="fr-FR" sz="2800" b="0" strike="noStrike" spc="-1">
                <a:solidFill>
                  <a:srgbClr val="000000"/>
                </a:solidFill>
                <a:latin typeface="Arial"/>
              </a:rPr>
              <a:t>Cliquez pour éditer le format du plan de texte</a:t>
            </a:r>
          </a:p>
          <a:p>
            <a:pPr marL="864000" lvl="1" indent="-324000">
              <a:spcBef>
                <a:spcPts val="1134"/>
              </a:spcBef>
              <a:buClr>
                <a:srgbClr val="000000"/>
              </a:buClr>
              <a:buSzPct val="75000"/>
              <a:buFont typeface="Symbol" charset="2"/>
              <a:buChar char=""/>
            </a:pPr>
            <a:r>
              <a:rPr lang="fr-FR" sz="2800" b="0" strike="noStrike" spc="-1">
                <a:solidFill>
                  <a:srgbClr val="000000"/>
                </a:solidFill>
                <a:latin typeface="Arial"/>
              </a:rPr>
              <a:t>Second niveau de plan</a:t>
            </a:r>
          </a:p>
          <a:p>
            <a:pPr marL="1296000" lvl="2" indent="-288000">
              <a:spcBef>
                <a:spcPts val="850"/>
              </a:spcBef>
              <a:buClr>
                <a:srgbClr val="000000"/>
              </a:buClr>
              <a:buSzPct val="45000"/>
              <a:buFont typeface="Wingdings" charset="2"/>
              <a:buChar char=""/>
            </a:pPr>
            <a:r>
              <a:rPr lang="fr-FR" sz="2800" b="0" strike="noStrike" spc="-1">
                <a:solidFill>
                  <a:srgbClr val="000000"/>
                </a:solidFill>
                <a:latin typeface="Arial"/>
              </a:rPr>
              <a:t>Troisième niveau de plan</a:t>
            </a:r>
          </a:p>
          <a:p>
            <a:pPr marL="1728000" lvl="3" indent="-216000">
              <a:spcBef>
                <a:spcPts val="567"/>
              </a:spcBef>
              <a:buClr>
                <a:srgbClr val="000000"/>
              </a:buClr>
              <a:buSzPct val="75000"/>
              <a:buFont typeface="Symbol" charset="2"/>
              <a:buChar char=""/>
            </a:pPr>
            <a:r>
              <a:rPr lang="fr-FR" sz="2800" b="0" strike="noStrike" spc="-1">
                <a:solidFill>
                  <a:srgbClr val="000000"/>
                </a:solidFill>
                <a:latin typeface="Arial"/>
              </a:rPr>
              <a:t>Quatrième niveau de plan</a:t>
            </a:r>
          </a:p>
          <a:p>
            <a:pPr marL="2160000" lvl="4" indent="-216000">
              <a:spcBef>
                <a:spcPts val="283"/>
              </a:spcBef>
              <a:buClr>
                <a:srgbClr val="000000"/>
              </a:buClr>
              <a:buSzPct val="45000"/>
              <a:buFont typeface="Wingdings" charset="2"/>
              <a:buChar char=""/>
            </a:pPr>
            <a:r>
              <a:rPr lang="fr-FR" sz="2800" b="0" strike="noStrike" spc="-1">
                <a:solidFill>
                  <a:srgbClr val="000000"/>
                </a:solidFill>
                <a:latin typeface="Arial"/>
              </a:rPr>
              <a:t>Cinquième niveau de plan</a:t>
            </a:r>
          </a:p>
          <a:p>
            <a:pPr marL="2592000" lvl="5" indent="-216000">
              <a:spcBef>
                <a:spcPts val="283"/>
              </a:spcBef>
              <a:buClr>
                <a:srgbClr val="000000"/>
              </a:buClr>
              <a:buSzPct val="45000"/>
              <a:buFont typeface="Wingdings" charset="2"/>
              <a:buChar char=""/>
            </a:pPr>
            <a:r>
              <a:rPr lang="fr-FR" sz="2800" b="0" strike="noStrike" spc="-1">
                <a:solidFill>
                  <a:srgbClr val="000000"/>
                </a:solidFill>
                <a:latin typeface="Arial"/>
              </a:rPr>
              <a:t>Sixième niveau de plan</a:t>
            </a:r>
          </a:p>
          <a:p>
            <a:pPr marL="3024000" lvl="6" indent="-216000">
              <a:spcBef>
                <a:spcPts val="283"/>
              </a:spcBef>
              <a:buClr>
                <a:srgbClr val="000000"/>
              </a:buClr>
              <a:buSzPct val="45000"/>
              <a:buFont typeface="Wingdings" charset="2"/>
              <a:buChar char=""/>
            </a:pPr>
            <a:r>
              <a:rPr lang="fr-FR" sz="2800" b="0" strike="noStrike" spc="-1">
                <a:solidFill>
                  <a:srgbClr val="000000"/>
                </a:solidFill>
                <a:latin typeface="Arial"/>
              </a:rPr>
              <a:t>Septième niveau de plan</a:t>
            </a:r>
          </a:p>
        </p:txBody>
      </p:sp>
      <p:sp>
        <p:nvSpPr>
          <p:cNvPr id="14" name="PlaceHolder 3"/>
          <p:cNvSpPr>
            <a:spLocks noGrp="1"/>
          </p:cNvSpPr>
          <p:nvPr>
            <p:ph type="dt" idx="7"/>
          </p:nvPr>
        </p:nvSpPr>
        <p:spPr>
          <a:xfrm>
            <a:off x="838080" y="6356520"/>
            <a:ext cx="2742840" cy="364680"/>
          </a:xfrm>
          <a:prstGeom prst="rect">
            <a:avLst/>
          </a:prstGeom>
          <a:noFill/>
          <a:ln w="0">
            <a:noFill/>
          </a:ln>
        </p:spPr>
        <p:txBody>
          <a:bodyPr anchor="ctr">
            <a:noAutofit/>
          </a:bodyPr>
          <a:lstStyle>
            <a:lvl1pPr indent="0">
              <a:lnSpc>
                <a:spcPct val="100000"/>
              </a:lnSpc>
              <a:buNone/>
              <a:defRPr lang="fr-FR" sz="1200" b="0" strike="noStrike" spc="-1">
                <a:solidFill>
                  <a:srgbClr val="888888"/>
                </a:solidFill>
                <a:latin typeface="Calibri"/>
                <a:ea typeface="Calibri"/>
              </a:defRPr>
            </a:lvl1pPr>
          </a:lstStyle>
          <a:p>
            <a:pPr indent="0">
              <a:lnSpc>
                <a:spcPct val="100000"/>
              </a:lnSpc>
              <a:buNone/>
            </a:pPr>
            <a:fld id="{CB4D5805-3201-47A2-ABFC-DEFA5791087C}" type="datetime1">
              <a:rPr lang="fr-FR" sz="1200" b="0" strike="noStrike" spc="-1" smtClean="0">
                <a:solidFill>
                  <a:srgbClr val="000000"/>
                </a:solidFill>
                <a:latin typeface="Calibri"/>
              </a:rPr>
              <a:t>10/09/2026</a:t>
            </a:fld>
            <a:endParaRPr lang="fr-FR" sz="1200" b="0" strike="noStrike" spc="-1">
              <a:solidFill>
                <a:srgbClr val="000000"/>
              </a:solidFill>
              <a:latin typeface="Calibri"/>
            </a:endParaRPr>
          </a:p>
        </p:txBody>
      </p:sp>
      <p:sp>
        <p:nvSpPr>
          <p:cNvPr id="15" name="PlaceHolder 4"/>
          <p:cNvSpPr>
            <a:spLocks noGrp="1"/>
          </p:cNvSpPr>
          <p:nvPr>
            <p:ph type="ftr" idx="8"/>
          </p:nvPr>
        </p:nvSpPr>
        <p:spPr>
          <a:xfrm>
            <a:off x="4038480" y="6356520"/>
            <a:ext cx="4114440" cy="364680"/>
          </a:xfrm>
          <a:prstGeom prst="rect">
            <a:avLst/>
          </a:prstGeom>
          <a:noFill/>
          <a:ln w="0">
            <a:noFill/>
          </a:ln>
        </p:spPr>
        <p:txBody>
          <a:bodyPr anchor="ctr">
            <a:noAutofit/>
          </a:bodyPr>
          <a:lstStyle>
            <a:lvl1pPr indent="0" algn="ctr">
              <a:lnSpc>
                <a:spcPct val="100000"/>
              </a:lnSpc>
              <a:buNone/>
              <a:defRPr lang="fr-FR" sz="1200" b="0" strike="noStrike" spc="-1">
                <a:solidFill>
                  <a:srgbClr val="888888"/>
                </a:solidFill>
                <a:latin typeface="Calibri"/>
                <a:ea typeface="Calibri"/>
              </a:defRPr>
            </a:lvl1pPr>
          </a:lstStyle>
          <a:p>
            <a:pPr indent="0" algn="ctr">
              <a:lnSpc>
                <a:spcPct val="100000"/>
              </a:lnSpc>
              <a:buNone/>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sp>
        <p:nvSpPr>
          <p:cNvPr id="16" name="PlaceHolder 5"/>
          <p:cNvSpPr>
            <a:spLocks noGrp="1"/>
          </p:cNvSpPr>
          <p:nvPr>
            <p:ph type="sldNum" idx="9"/>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B125887A-090C-42A8-A3F5-618CDBA306CA}" type="slidenum">
              <a:rPr lang="fr-FR" sz="1200" b="0" strike="noStrike" spc="-1">
                <a:solidFill>
                  <a:srgbClr val="888888"/>
                </a:solidFill>
                <a:latin typeface="Calibri"/>
                <a:ea typeface="Calibri"/>
              </a:rPr>
              <a:t>‹N°›</a:t>
            </a:fld>
            <a:endParaRPr lang="fr-FR" sz="1200" b="0" strike="noStrike" spc="-1">
              <a:solidFill>
                <a:srgbClr val="000000"/>
              </a:solidFill>
              <a:latin typeface="Calibri"/>
            </a:endParaRPr>
          </a:p>
        </p:txBody>
      </p:sp>
    </p:spTree>
  </p:cSld>
  <p:clrMap bg1="lt1" tx1="dk1" bg2="lt2" tx2="dk2" accent1="accent1" accent2="accent2" accent3="accent3" accent4="accent4" accent5="accent5" accent6="accent6" hlink="hlink" folHlink="folHlink"/>
  <p:sldLayoutIdLst>
    <p:sldLayoutId id="2147483653" r:id="rId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17" name="PlaceHolder 1"/>
          <p:cNvSpPr>
            <a:spLocks noGrp="1"/>
          </p:cNvSpPr>
          <p:nvPr>
            <p:ph type="title"/>
          </p:nvPr>
        </p:nvSpPr>
        <p:spPr>
          <a:xfrm>
            <a:off x="838080" y="365040"/>
            <a:ext cx="10515240" cy="1325160"/>
          </a:xfrm>
          <a:prstGeom prst="rect">
            <a:avLst/>
          </a:prstGeom>
          <a:noFill/>
          <a:ln w="0">
            <a:noFill/>
          </a:ln>
        </p:spPr>
        <p:txBody>
          <a:bodyPr anchor="ctr">
            <a:normAutofit/>
          </a:bodyPr>
          <a:lstStyle/>
          <a:p>
            <a:pPr indent="0">
              <a:buNone/>
            </a:pPr>
            <a:r>
              <a:rPr lang="fr-FR" sz="4400" b="0" strike="noStrike" spc="-1">
                <a:solidFill>
                  <a:srgbClr val="000000"/>
                </a:solidFill>
                <a:latin typeface="Arial"/>
              </a:rPr>
              <a:t>Cliquez pour éditer le format du texte-titre</a:t>
            </a:r>
          </a:p>
        </p:txBody>
      </p:sp>
      <p:sp>
        <p:nvSpPr>
          <p:cNvPr id="18" name="PlaceHolder 2"/>
          <p:cNvSpPr>
            <a:spLocks noGrp="1"/>
          </p:cNvSpPr>
          <p:nvPr>
            <p:ph type="body"/>
          </p:nvPr>
        </p:nvSpPr>
        <p:spPr>
          <a:xfrm>
            <a:off x="838080" y="1825560"/>
            <a:ext cx="10515240" cy="4350960"/>
          </a:xfrm>
          <a:prstGeom prst="rect">
            <a:avLst/>
          </a:prstGeom>
          <a:noFill/>
          <a:ln w="0">
            <a:noFill/>
          </a:ln>
        </p:spPr>
        <p:txBody>
          <a:bodyPr anchor="t">
            <a:normAutofit/>
          </a:bodyPr>
          <a:lstStyle/>
          <a:p>
            <a:pPr marL="432000" indent="-324000">
              <a:spcBef>
                <a:spcPts val="1417"/>
              </a:spcBef>
              <a:buClr>
                <a:srgbClr val="000000"/>
              </a:buClr>
              <a:buSzPct val="45000"/>
              <a:buFont typeface="Wingdings" charset="2"/>
              <a:buChar char=""/>
            </a:pPr>
            <a:r>
              <a:rPr lang="fr-FR" sz="2800" b="0" strike="noStrike" spc="-1">
                <a:solidFill>
                  <a:srgbClr val="000000"/>
                </a:solidFill>
                <a:latin typeface="Arial"/>
              </a:rPr>
              <a:t>Cliquez pour éditer le format du plan de texte</a:t>
            </a:r>
          </a:p>
          <a:p>
            <a:pPr marL="864000" lvl="1" indent="-324000">
              <a:spcBef>
                <a:spcPts val="1134"/>
              </a:spcBef>
              <a:buClr>
                <a:srgbClr val="000000"/>
              </a:buClr>
              <a:buSzPct val="75000"/>
              <a:buFont typeface="Symbol" charset="2"/>
              <a:buChar char=""/>
            </a:pPr>
            <a:r>
              <a:rPr lang="fr-FR" sz="2800" b="0" strike="noStrike" spc="-1">
                <a:solidFill>
                  <a:srgbClr val="000000"/>
                </a:solidFill>
                <a:latin typeface="Arial"/>
              </a:rPr>
              <a:t>Second niveau de plan</a:t>
            </a:r>
          </a:p>
          <a:p>
            <a:pPr marL="1296000" lvl="2" indent="-288000">
              <a:spcBef>
                <a:spcPts val="850"/>
              </a:spcBef>
              <a:buClr>
                <a:srgbClr val="000000"/>
              </a:buClr>
              <a:buSzPct val="45000"/>
              <a:buFont typeface="Wingdings" charset="2"/>
              <a:buChar char=""/>
            </a:pPr>
            <a:r>
              <a:rPr lang="fr-FR" sz="2800" b="0" strike="noStrike" spc="-1">
                <a:solidFill>
                  <a:srgbClr val="000000"/>
                </a:solidFill>
                <a:latin typeface="Arial"/>
              </a:rPr>
              <a:t>Troisième niveau de plan</a:t>
            </a:r>
          </a:p>
          <a:p>
            <a:pPr marL="1728000" lvl="3" indent="-216000">
              <a:spcBef>
                <a:spcPts val="567"/>
              </a:spcBef>
              <a:buClr>
                <a:srgbClr val="000000"/>
              </a:buClr>
              <a:buSzPct val="75000"/>
              <a:buFont typeface="Symbol" charset="2"/>
              <a:buChar char=""/>
            </a:pPr>
            <a:r>
              <a:rPr lang="fr-FR" sz="2800" b="0" strike="noStrike" spc="-1">
                <a:solidFill>
                  <a:srgbClr val="000000"/>
                </a:solidFill>
                <a:latin typeface="Arial"/>
              </a:rPr>
              <a:t>Quatrième niveau de plan</a:t>
            </a:r>
          </a:p>
          <a:p>
            <a:pPr marL="2160000" lvl="4" indent="-216000">
              <a:spcBef>
                <a:spcPts val="283"/>
              </a:spcBef>
              <a:buClr>
                <a:srgbClr val="000000"/>
              </a:buClr>
              <a:buSzPct val="45000"/>
              <a:buFont typeface="Wingdings" charset="2"/>
              <a:buChar char=""/>
            </a:pPr>
            <a:r>
              <a:rPr lang="fr-FR" sz="2800" b="0" strike="noStrike" spc="-1">
                <a:solidFill>
                  <a:srgbClr val="000000"/>
                </a:solidFill>
                <a:latin typeface="Arial"/>
              </a:rPr>
              <a:t>Cinquième niveau de plan</a:t>
            </a:r>
          </a:p>
          <a:p>
            <a:pPr marL="2592000" lvl="5" indent="-216000">
              <a:spcBef>
                <a:spcPts val="283"/>
              </a:spcBef>
              <a:buClr>
                <a:srgbClr val="000000"/>
              </a:buClr>
              <a:buSzPct val="45000"/>
              <a:buFont typeface="Wingdings" charset="2"/>
              <a:buChar char=""/>
            </a:pPr>
            <a:r>
              <a:rPr lang="fr-FR" sz="2800" b="0" strike="noStrike" spc="-1">
                <a:solidFill>
                  <a:srgbClr val="000000"/>
                </a:solidFill>
                <a:latin typeface="Arial"/>
              </a:rPr>
              <a:t>Sixième niveau de plan</a:t>
            </a:r>
          </a:p>
          <a:p>
            <a:pPr marL="3024000" lvl="6" indent="-216000">
              <a:spcBef>
                <a:spcPts val="283"/>
              </a:spcBef>
              <a:buClr>
                <a:srgbClr val="000000"/>
              </a:buClr>
              <a:buSzPct val="45000"/>
              <a:buFont typeface="Wingdings" charset="2"/>
              <a:buChar char=""/>
            </a:pPr>
            <a:r>
              <a:rPr lang="fr-FR" sz="2800" b="0" strike="noStrike" spc="-1">
                <a:solidFill>
                  <a:srgbClr val="000000"/>
                </a:solidFill>
                <a:latin typeface="Arial"/>
              </a:rPr>
              <a:t>Septième niveau de plan</a:t>
            </a:r>
          </a:p>
        </p:txBody>
      </p:sp>
      <p:sp>
        <p:nvSpPr>
          <p:cNvPr id="19" name="PlaceHolder 3"/>
          <p:cNvSpPr>
            <a:spLocks noGrp="1"/>
          </p:cNvSpPr>
          <p:nvPr>
            <p:ph type="dt" idx="10"/>
          </p:nvPr>
        </p:nvSpPr>
        <p:spPr>
          <a:xfrm>
            <a:off x="838080" y="6356520"/>
            <a:ext cx="2742840" cy="364680"/>
          </a:xfrm>
          <a:prstGeom prst="rect">
            <a:avLst/>
          </a:prstGeom>
          <a:noFill/>
          <a:ln w="0">
            <a:noFill/>
          </a:ln>
        </p:spPr>
        <p:txBody>
          <a:bodyPr anchor="ctr">
            <a:noAutofit/>
          </a:bodyPr>
          <a:lstStyle>
            <a:lvl1pPr indent="0">
              <a:lnSpc>
                <a:spcPct val="100000"/>
              </a:lnSpc>
              <a:buNone/>
              <a:defRPr lang="fr-FR" sz="1200" b="0" strike="noStrike" spc="-1">
                <a:solidFill>
                  <a:srgbClr val="888888"/>
                </a:solidFill>
                <a:latin typeface="Calibri"/>
                <a:ea typeface="Calibri"/>
              </a:defRPr>
            </a:lvl1pPr>
          </a:lstStyle>
          <a:p>
            <a:pPr indent="0">
              <a:lnSpc>
                <a:spcPct val="100000"/>
              </a:lnSpc>
              <a:buNone/>
            </a:pPr>
            <a:fld id="{767FC2F8-C87D-4B62-AFCC-2632CDC4D354}" type="datetime1">
              <a:rPr lang="fr-FR" sz="1200" b="0" strike="noStrike" spc="-1" smtClean="0">
                <a:solidFill>
                  <a:srgbClr val="000000"/>
                </a:solidFill>
                <a:latin typeface="Calibri"/>
              </a:rPr>
              <a:t>10/09/2026</a:t>
            </a:fld>
            <a:endParaRPr lang="fr-FR" sz="1200" b="0" strike="noStrike" spc="-1">
              <a:solidFill>
                <a:srgbClr val="000000"/>
              </a:solidFill>
              <a:latin typeface="Calibri"/>
            </a:endParaRPr>
          </a:p>
        </p:txBody>
      </p:sp>
      <p:sp>
        <p:nvSpPr>
          <p:cNvPr id="20" name="PlaceHolder 4"/>
          <p:cNvSpPr>
            <a:spLocks noGrp="1"/>
          </p:cNvSpPr>
          <p:nvPr>
            <p:ph type="ftr" idx="11"/>
          </p:nvPr>
        </p:nvSpPr>
        <p:spPr>
          <a:xfrm>
            <a:off x="4038480" y="6356520"/>
            <a:ext cx="4114440" cy="364680"/>
          </a:xfrm>
          <a:prstGeom prst="rect">
            <a:avLst/>
          </a:prstGeom>
          <a:noFill/>
          <a:ln w="0">
            <a:noFill/>
          </a:ln>
        </p:spPr>
        <p:txBody>
          <a:bodyPr anchor="ctr">
            <a:noAutofit/>
          </a:bodyPr>
          <a:lstStyle>
            <a:lvl1pPr indent="0" algn="ctr">
              <a:lnSpc>
                <a:spcPct val="100000"/>
              </a:lnSpc>
              <a:buNone/>
              <a:defRPr lang="fr-FR" sz="1200" b="0" strike="noStrike" spc="-1">
                <a:solidFill>
                  <a:srgbClr val="888888"/>
                </a:solidFill>
                <a:latin typeface="Calibri"/>
                <a:ea typeface="Calibri"/>
              </a:defRPr>
            </a:lvl1pPr>
          </a:lstStyle>
          <a:p>
            <a:pPr indent="0" algn="ctr">
              <a:lnSpc>
                <a:spcPct val="100000"/>
              </a:lnSpc>
              <a:buNone/>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sp>
        <p:nvSpPr>
          <p:cNvPr id="21" name="PlaceHolder 5"/>
          <p:cNvSpPr>
            <a:spLocks noGrp="1"/>
          </p:cNvSpPr>
          <p:nvPr>
            <p:ph type="sldNum" idx="12"/>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474BBCBE-7C6B-4DC1-91BA-B90EDD965D32}" type="slidenum">
              <a:rPr lang="fr-FR" sz="1200" b="0" strike="noStrike" spc="-1">
                <a:solidFill>
                  <a:srgbClr val="888888"/>
                </a:solidFill>
                <a:latin typeface="Calibri"/>
                <a:ea typeface="Calibri"/>
              </a:rPr>
              <a:t>‹N°›</a:t>
            </a:fld>
            <a:endParaRPr lang="fr-FR" sz="1200" b="0" strike="noStrike" spc="-1">
              <a:solidFill>
                <a:srgbClr val="000000"/>
              </a:solidFill>
              <a:latin typeface="Calibri"/>
            </a:endParaRPr>
          </a:p>
        </p:txBody>
      </p:sp>
    </p:spTree>
  </p:cSld>
  <p:clrMap bg1="lt1" tx1="dk1" bg2="lt2" tx2="dk2" accent1="accent1" accent2="accent2" accent3="accent3" accent4="accent4" accent5="accent5" accent6="accent6" hlink="hlink" folHlink="folHlink"/>
  <p:sldLayoutIdLst>
    <p:sldLayoutId id="2147483655" r:id="rId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4" name="PlaceHolder 1"/>
          <p:cNvSpPr>
            <a:spLocks noGrp="1"/>
          </p:cNvSpPr>
          <p:nvPr>
            <p:ph type="title"/>
          </p:nvPr>
        </p:nvSpPr>
        <p:spPr>
          <a:xfrm>
            <a:off x="831960" y="1709640"/>
            <a:ext cx="10515240" cy="2852280"/>
          </a:xfrm>
          <a:prstGeom prst="rect">
            <a:avLst/>
          </a:prstGeom>
          <a:noFill/>
          <a:ln w="0">
            <a:noFill/>
          </a:ln>
        </p:spPr>
        <p:txBody>
          <a:bodyPr anchor="b">
            <a:normAutofit/>
          </a:bodyPr>
          <a:lstStyle/>
          <a:p>
            <a:pPr indent="0">
              <a:buNone/>
            </a:pPr>
            <a:r>
              <a:rPr lang="fr-FR" sz="6000" b="0" strike="noStrike" spc="-1">
                <a:solidFill>
                  <a:srgbClr val="000000"/>
                </a:solidFill>
                <a:latin typeface="Arial"/>
              </a:rPr>
              <a:t>Cliquez pour éditer le format du texte-titre</a:t>
            </a:r>
          </a:p>
        </p:txBody>
      </p:sp>
      <p:sp>
        <p:nvSpPr>
          <p:cNvPr id="25" name="PlaceHolder 2"/>
          <p:cNvSpPr>
            <a:spLocks noGrp="1"/>
          </p:cNvSpPr>
          <p:nvPr>
            <p:ph type="body"/>
          </p:nvPr>
        </p:nvSpPr>
        <p:spPr>
          <a:xfrm>
            <a:off x="831960" y="4589640"/>
            <a:ext cx="10515240" cy="1499760"/>
          </a:xfrm>
          <a:prstGeom prst="rect">
            <a:avLst/>
          </a:prstGeom>
          <a:noFill/>
          <a:ln w="0">
            <a:noFill/>
          </a:ln>
        </p:spPr>
        <p:txBody>
          <a:bodyPr anchor="t">
            <a:normAutofit fontScale="37485"/>
          </a:bodyPr>
          <a:lstStyle/>
          <a:p>
            <a:pPr marL="432000" indent="-324000">
              <a:spcBef>
                <a:spcPts val="1417"/>
              </a:spcBef>
              <a:buClr>
                <a:srgbClr val="000000"/>
              </a:buClr>
              <a:buSzPct val="45000"/>
              <a:buFont typeface="Wingdings" charset="2"/>
              <a:buChar char=""/>
            </a:pPr>
            <a:r>
              <a:rPr lang="fr-FR" sz="2400" b="0" strike="noStrike" spc="-1">
                <a:solidFill>
                  <a:srgbClr val="000000"/>
                </a:solidFill>
                <a:latin typeface="Arial"/>
              </a:rPr>
              <a:t>Cliquez pour éditer le format du plan de texte</a:t>
            </a:r>
          </a:p>
          <a:p>
            <a:pPr marL="864000" lvl="1" indent="-324000">
              <a:spcBef>
                <a:spcPts val="1134"/>
              </a:spcBef>
              <a:buClr>
                <a:srgbClr val="000000"/>
              </a:buClr>
              <a:buSzPct val="75000"/>
              <a:buFont typeface="Symbol" charset="2"/>
              <a:buChar char=""/>
            </a:pPr>
            <a:r>
              <a:rPr lang="fr-FR" sz="2400" b="0" strike="noStrike" spc="-1">
                <a:solidFill>
                  <a:srgbClr val="000000"/>
                </a:solidFill>
                <a:latin typeface="Arial"/>
              </a:rPr>
              <a:t>Second niveau de plan</a:t>
            </a:r>
          </a:p>
          <a:p>
            <a:pPr marL="1296000" lvl="2" indent="-288000">
              <a:spcBef>
                <a:spcPts val="850"/>
              </a:spcBef>
              <a:buClr>
                <a:srgbClr val="000000"/>
              </a:buClr>
              <a:buSzPct val="45000"/>
              <a:buFont typeface="Wingdings" charset="2"/>
              <a:buChar char=""/>
            </a:pPr>
            <a:r>
              <a:rPr lang="fr-FR" sz="2400" b="0" strike="noStrike" spc="-1">
                <a:solidFill>
                  <a:srgbClr val="000000"/>
                </a:solidFill>
                <a:latin typeface="Arial"/>
              </a:rPr>
              <a:t>Troisième niveau de plan</a:t>
            </a:r>
          </a:p>
          <a:p>
            <a:pPr marL="1728000" lvl="3" indent="-216000">
              <a:spcBef>
                <a:spcPts val="567"/>
              </a:spcBef>
              <a:buClr>
                <a:srgbClr val="000000"/>
              </a:buClr>
              <a:buSzPct val="75000"/>
              <a:buFont typeface="Symbol" charset="2"/>
              <a:buChar char=""/>
            </a:pPr>
            <a:r>
              <a:rPr lang="fr-FR" sz="2400" b="0" strike="noStrike" spc="-1">
                <a:solidFill>
                  <a:srgbClr val="000000"/>
                </a:solidFill>
                <a:latin typeface="Arial"/>
              </a:rPr>
              <a:t>Quatrième niveau de plan</a:t>
            </a:r>
          </a:p>
          <a:p>
            <a:pPr marL="2160000" lvl="4" indent="-216000">
              <a:spcBef>
                <a:spcPts val="283"/>
              </a:spcBef>
              <a:buClr>
                <a:srgbClr val="000000"/>
              </a:buClr>
              <a:buSzPct val="45000"/>
              <a:buFont typeface="Wingdings" charset="2"/>
              <a:buChar char=""/>
            </a:pPr>
            <a:r>
              <a:rPr lang="fr-FR" sz="2400" b="0" strike="noStrike" spc="-1">
                <a:solidFill>
                  <a:srgbClr val="000000"/>
                </a:solidFill>
                <a:latin typeface="Arial"/>
              </a:rPr>
              <a:t>Cinquième niveau de plan</a:t>
            </a:r>
          </a:p>
          <a:p>
            <a:pPr marL="2592000" lvl="5" indent="-216000">
              <a:spcBef>
                <a:spcPts val="283"/>
              </a:spcBef>
              <a:buClr>
                <a:srgbClr val="000000"/>
              </a:buClr>
              <a:buSzPct val="45000"/>
              <a:buFont typeface="Wingdings" charset="2"/>
              <a:buChar char=""/>
            </a:pPr>
            <a:r>
              <a:rPr lang="fr-FR" sz="2400" b="0" strike="noStrike" spc="-1">
                <a:solidFill>
                  <a:srgbClr val="000000"/>
                </a:solidFill>
                <a:latin typeface="Arial"/>
              </a:rPr>
              <a:t>Sixième niveau de plan</a:t>
            </a:r>
          </a:p>
          <a:p>
            <a:pPr marL="3024000" lvl="6" indent="-216000">
              <a:spcBef>
                <a:spcPts val="283"/>
              </a:spcBef>
              <a:buClr>
                <a:srgbClr val="000000"/>
              </a:buClr>
              <a:buSzPct val="45000"/>
              <a:buFont typeface="Wingdings" charset="2"/>
              <a:buChar char=""/>
            </a:pPr>
            <a:r>
              <a:rPr lang="fr-FR" sz="2400" b="0" strike="noStrike" spc="-1">
                <a:solidFill>
                  <a:srgbClr val="000000"/>
                </a:solidFill>
                <a:latin typeface="Arial"/>
              </a:rPr>
              <a:t>Septième niveau de plan</a:t>
            </a:r>
          </a:p>
        </p:txBody>
      </p:sp>
      <p:sp>
        <p:nvSpPr>
          <p:cNvPr id="26" name="PlaceHolder 3"/>
          <p:cNvSpPr>
            <a:spLocks noGrp="1"/>
          </p:cNvSpPr>
          <p:nvPr>
            <p:ph type="dt" idx="13"/>
          </p:nvPr>
        </p:nvSpPr>
        <p:spPr>
          <a:xfrm>
            <a:off x="838080" y="6356520"/>
            <a:ext cx="2742840" cy="364680"/>
          </a:xfrm>
          <a:prstGeom prst="rect">
            <a:avLst/>
          </a:prstGeom>
          <a:noFill/>
          <a:ln w="0">
            <a:noFill/>
          </a:ln>
        </p:spPr>
        <p:txBody>
          <a:bodyPr anchor="ctr">
            <a:noAutofit/>
          </a:bodyPr>
          <a:lstStyle>
            <a:lvl1pPr indent="0">
              <a:lnSpc>
                <a:spcPct val="100000"/>
              </a:lnSpc>
              <a:buNone/>
              <a:defRPr lang="fr-FR" sz="1200" b="0" strike="noStrike" spc="-1">
                <a:solidFill>
                  <a:srgbClr val="888888"/>
                </a:solidFill>
                <a:latin typeface="Calibri"/>
                <a:ea typeface="Calibri"/>
              </a:defRPr>
            </a:lvl1pPr>
          </a:lstStyle>
          <a:p>
            <a:pPr indent="0">
              <a:lnSpc>
                <a:spcPct val="100000"/>
              </a:lnSpc>
              <a:buNone/>
            </a:pPr>
            <a:fld id="{4F3AFBBF-77E8-496C-AE16-CFD2EE8C3899}" type="datetime1">
              <a:rPr lang="fr-FR" sz="1200" b="0" strike="noStrike" spc="-1" smtClean="0">
                <a:solidFill>
                  <a:srgbClr val="000000"/>
                </a:solidFill>
                <a:latin typeface="Calibri"/>
              </a:rPr>
              <a:t>10/09/2026</a:t>
            </a:fld>
            <a:endParaRPr lang="fr-FR" sz="1200" b="0" strike="noStrike" spc="-1">
              <a:solidFill>
                <a:srgbClr val="000000"/>
              </a:solidFill>
              <a:latin typeface="Calibri"/>
            </a:endParaRPr>
          </a:p>
        </p:txBody>
      </p:sp>
      <p:sp>
        <p:nvSpPr>
          <p:cNvPr id="27" name="PlaceHolder 4"/>
          <p:cNvSpPr>
            <a:spLocks noGrp="1"/>
          </p:cNvSpPr>
          <p:nvPr>
            <p:ph type="ftr" idx="14"/>
          </p:nvPr>
        </p:nvSpPr>
        <p:spPr>
          <a:xfrm>
            <a:off x="4038480" y="6356520"/>
            <a:ext cx="4114440" cy="364680"/>
          </a:xfrm>
          <a:prstGeom prst="rect">
            <a:avLst/>
          </a:prstGeom>
          <a:noFill/>
          <a:ln w="0">
            <a:noFill/>
          </a:ln>
        </p:spPr>
        <p:txBody>
          <a:bodyPr anchor="ctr">
            <a:noAutofit/>
          </a:bodyPr>
          <a:lstStyle>
            <a:lvl1pPr indent="0" algn="ctr">
              <a:lnSpc>
                <a:spcPct val="100000"/>
              </a:lnSpc>
              <a:buNone/>
              <a:defRPr lang="fr-FR" sz="1200" b="0" strike="noStrike" spc="-1">
                <a:solidFill>
                  <a:srgbClr val="888888"/>
                </a:solidFill>
                <a:latin typeface="Calibri"/>
                <a:ea typeface="Calibri"/>
              </a:defRPr>
            </a:lvl1pPr>
          </a:lstStyle>
          <a:p>
            <a:pPr indent="0" algn="ctr">
              <a:lnSpc>
                <a:spcPct val="100000"/>
              </a:lnSpc>
              <a:buNone/>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sp>
        <p:nvSpPr>
          <p:cNvPr id="28" name="PlaceHolder 5"/>
          <p:cNvSpPr>
            <a:spLocks noGrp="1"/>
          </p:cNvSpPr>
          <p:nvPr>
            <p:ph type="sldNum" idx="15"/>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334C1A99-3336-4373-92F6-F1113484A0A8}" type="slidenum">
              <a:rPr lang="fr-FR" sz="1200" b="0" strike="noStrike" spc="-1">
                <a:solidFill>
                  <a:srgbClr val="888888"/>
                </a:solidFill>
                <a:latin typeface="Calibri"/>
                <a:ea typeface="Calibri"/>
              </a:rPr>
              <a:t>‹N°›</a:t>
            </a:fld>
            <a:endParaRPr lang="fr-FR" sz="1200" b="0" strike="noStrike" spc="-1">
              <a:solidFill>
                <a:srgbClr val="000000"/>
              </a:solidFill>
              <a:latin typeface="Calibri"/>
            </a:endParaRPr>
          </a:p>
        </p:txBody>
      </p:sp>
    </p:spTree>
  </p:cSld>
  <p:clrMap bg1="lt1" tx1="dk1" bg2="lt2" tx2="dk2" accent1="accent1" accent2="accent2" accent3="accent3" accent4="accent4" accent5="accent5" accent6="accent6" hlink="hlink" folHlink="folHlink"/>
  <p:sldLayoutIdLst>
    <p:sldLayoutId id="2147483657" r:id="rId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9" name="PlaceHolder 1"/>
          <p:cNvSpPr>
            <a:spLocks noGrp="1"/>
          </p:cNvSpPr>
          <p:nvPr>
            <p:ph type="title"/>
          </p:nvPr>
        </p:nvSpPr>
        <p:spPr>
          <a:xfrm>
            <a:off x="838080" y="365040"/>
            <a:ext cx="10515240" cy="1325160"/>
          </a:xfrm>
          <a:prstGeom prst="rect">
            <a:avLst/>
          </a:prstGeom>
          <a:noFill/>
          <a:ln w="0">
            <a:noFill/>
          </a:ln>
        </p:spPr>
        <p:txBody>
          <a:bodyPr anchor="ctr">
            <a:normAutofit/>
          </a:bodyPr>
          <a:lstStyle/>
          <a:p>
            <a:pPr indent="0">
              <a:buNone/>
            </a:pPr>
            <a:r>
              <a:rPr lang="fr-FR" sz="4400" b="0" strike="noStrike" spc="-1">
                <a:solidFill>
                  <a:srgbClr val="000000"/>
                </a:solidFill>
                <a:latin typeface="Arial"/>
              </a:rPr>
              <a:t>Cliquez pour éditer le format du texte-titre</a:t>
            </a:r>
          </a:p>
        </p:txBody>
      </p:sp>
      <p:sp>
        <p:nvSpPr>
          <p:cNvPr id="30" name="PlaceHolder 2"/>
          <p:cNvSpPr>
            <a:spLocks noGrp="1"/>
          </p:cNvSpPr>
          <p:nvPr>
            <p:ph type="body"/>
          </p:nvPr>
        </p:nvSpPr>
        <p:spPr>
          <a:xfrm>
            <a:off x="838080" y="1825560"/>
            <a:ext cx="5181120" cy="4350960"/>
          </a:xfrm>
          <a:prstGeom prst="rect">
            <a:avLst/>
          </a:prstGeom>
          <a:noFill/>
          <a:ln w="0">
            <a:noFill/>
          </a:ln>
        </p:spPr>
        <p:txBody>
          <a:bodyPr anchor="t">
            <a:normAutofit fontScale="81053" lnSpcReduction="10000"/>
          </a:bodyPr>
          <a:lstStyle/>
          <a:p>
            <a:pPr marL="432000" indent="-324000">
              <a:spcBef>
                <a:spcPts val="1417"/>
              </a:spcBef>
              <a:buClr>
                <a:srgbClr val="000000"/>
              </a:buClr>
              <a:buSzPct val="45000"/>
              <a:buFont typeface="Wingdings" charset="2"/>
              <a:buChar char=""/>
            </a:pPr>
            <a:r>
              <a:rPr lang="fr-FR" sz="2800" b="0" strike="noStrike" spc="-1">
                <a:solidFill>
                  <a:srgbClr val="000000"/>
                </a:solidFill>
                <a:latin typeface="Arial"/>
              </a:rPr>
              <a:t>Cliquez pour éditer le format du plan de texte</a:t>
            </a:r>
          </a:p>
          <a:p>
            <a:pPr marL="864000" lvl="1" indent="-324000">
              <a:spcBef>
                <a:spcPts val="1134"/>
              </a:spcBef>
              <a:buClr>
                <a:srgbClr val="000000"/>
              </a:buClr>
              <a:buSzPct val="75000"/>
              <a:buFont typeface="Symbol" charset="2"/>
              <a:buChar char=""/>
            </a:pPr>
            <a:r>
              <a:rPr lang="fr-FR" sz="2800" b="0" strike="noStrike" spc="-1">
                <a:solidFill>
                  <a:srgbClr val="000000"/>
                </a:solidFill>
                <a:latin typeface="Arial"/>
              </a:rPr>
              <a:t>Second niveau de plan</a:t>
            </a:r>
          </a:p>
          <a:p>
            <a:pPr marL="1296000" lvl="2" indent="-288000">
              <a:spcBef>
                <a:spcPts val="850"/>
              </a:spcBef>
              <a:buClr>
                <a:srgbClr val="000000"/>
              </a:buClr>
              <a:buSzPct val="45000"/>
              <a:buFont typeface="Wingdings" charset="2"/>
              <a:buChar char=""/>
            </a:pPr>
            <a:r>
              <a:rPr lang="fr-FR" sz="2800" b="0" strike="noStrike" spc="-1">
                <a:solidFill>
                  <a:srgbClr val="000000"/>
                </a:solidFill>
                <a:latin typeface="Arial"/>
              </a:rPr>
              <a:t>Troisième niveau de plan</a:t>
            </a:r>
          </a:p>
          <a:p>
            <a:pPr marL="1728000" lvl="3" indent="-216000">
              <a:spcBef>
                <a:spcPts val="567"/>
              </a:spcBef>
              <a:buClr>
                <a:srgbClr val="000000"/>
              </a:buClr>
              <a:buSzPct val="75000"/>
              <a:buFont typeface="Symbol" charset="2"/>
              <a:buChar char=""/>
            </a:pPr>
            <a:r>
              <a:rPr lang="fr-FR" sz="2800" b="0" strike="noStrike" spc="-1">
                <a:solidFill>
                  <a:srgbClr val="000000"/>
                </a:solidFill>
                <a:latin typeface="Arial"/>
              </a:rPr>
              <a:t>Quatrième niveau de plan</a:t>
            </a:r>
          </a:p>
          <a:p>
            <a:pPr marL="2160000" lvl="4" indent="-216000">
              <a:spcBef>
                <a:spcPts val="283"/>
              </a:spcBef>
              <a:buClr>
                <a:srgbClr val="000000"/>
              </a:buClr>
              <a:buSzPct val="45000"/>
              <a:buFont typeface="Wingdings" charset="2"/>
              <a:buChar char=""/>
            </a:pPr>
            <a:r>
              <a:rPr lang="fr-FR" sz="2800" b="0" strike="noStrike" spc="-1">
                <a:solidFill>
                  <a:srgbClr val="000000"/>
                </a:solidFill>
                <a:latin typeface="Arial"/>
              </a:rPr>
              <a:t>Cinquième niveau de plan</a:t>
            </a:r>
          </a:p>
          <a:p>
            <a:pPr marL="2592000" lvl="5" indent="-216000">
              <a:spcBef>
                <a:spcPts val="283"/>
              </a:spcBef>
              <a:buClr>
                <a:srgbClr val="000000"/>
              </a:buClr>
              <a:buSzPct val="45000"/>
              <a:buFont typeface="Wingdings" charset="2"/>
              <a:buChar char=""/>
            </a:pPr>
            <a:r>
              <a:rPr lang="fr-FR" sz="2800" b="0" strike="noStrike" spc="-1">
                <a:solidFill>
                  <a:srgbClr val="000000"/>
                </a:solidFill>
                <a:latin typeface="Arial"/>
              </a:rPr>
              <a:t>Sixième niveau de plan</a:t>
            </a:r>
          </a:p>
          <a:p>
            <a:pPr marL="3024000" lvl="6" indent="-216000">
              <a:spcBef>
                <a:spcPts val="283"/>
              </a:spcBef>
              <a:buClr>
                <a:srgbClr val="000000"/>
              </a:buClr>
              <a:buSzPct val="45000"/>
              <a:buFont typeface="Wingdings" charset="2"/>
              <a:buChar char=""/>
            </a:pPr>
            <a:r>
              <a:rPr lang="fr-FR" sz="2800" b="0" strike="noStrike" spc="-1">
                <a:solidFill>
                  <a:srgbClr val="000000"/>
                </a:solidFill>
                <a:latin typeface="Arial"/>
              </a:rPr>
              <a:t>Septième niveau de plan</a:t>
            </a:r>
          </a:p>
        </p:txBody>
      </p:sp>
      <p:sp>
        <p:nvSpPr>
          <p:cNvPr id="31" name="PlaceHolder 3"/>
          <p:cNvSpPr>
            <a:spLocks noGrp="1"/>
          </p:cNvSpPr>
          <p:nvPr>
            <p:ph type="body"/>
          </p:nvPr>
        </p:nvSpPr>
        <p:spPr>
          <a:xfrm>
            <a:off x="6172200" y="1825560"/>
            <a:ext cx="5181120" cy="4350960"/>
          </a:xfrm>
          <a:prstGeom prst="rect">
            <a:avLst/>
          </a:prstGeom>
          <a:noFill/>
          <a:ln w="0">
            <a:noFill/>
          </a:ln>
        </p:spPr>
        <p:txBody>
          <a:bodyPr anchor="t">
            <a:normAutofit fontScale="81053" lnSpcReduction="10000"/>
          </a:bodyPr>
          <a:lstStyle/>
          <a:p>
            <a:pPr marL="432000" indent="-324000">
              <a:spcBef>
                <a:spcPts val="1417"/>
              </a:spcBef>
              <a:buClr>
                <a:srgbClr val="000000"/>
              </a:buClr>
              <a:buSzPct val="45000"/>
              <a:buFont typeface="Wingdings" charset="2"/>
              <a:buChar char=""/>
            </a:pPr>
            <a:r>
              <a:rPr lang="fr-FR" sz="2800" b="0" strike="noStrike" spc="-1">
                <a:solidFill>
                  <a:srgbClr val="000000"/>
                </a:solidFill>
                <a:latin typeface="Arial"/>
              </a:rPr>
              <a:t>Cliquez pour éditer le format du plan de texte</a:t>
            </a:r>
          </a:p>
          <a:p>
            <a:pPr marL="864000" lvl="1" indent="-324000">
              <a:spcBef>
                <a:spcPts val="1134"/>
              </a:spcBef>
              <a:buClr>
                <a:srgbClr val="000000"/>
              </a:buClr>
              <a:buSzPct val="75000"/>
              <a:buFont typeface="Symbol" charset="2"/>
              <a:buChar char=""/>
            </a:pPr>
            <a:r>
              <a:rPr lang="fr-FR" sz="2800" b="0" strike="noStrike" spc="-1">
                <a:solidFill>
                  <a:srgbClr val="000000"/>
                </a:solidFill>
                <a:latin typeface="Arial"/>
              </a:rPr>
              <a:t>Second niveau de plan</a:t>
            </a:r>
          </a:p>
          <a:p>
            <a:pPr marL="1296000" lvl="2" indent="-288000">
              <a:spcBef>
                <a:spcPts val="850"/>
              </a:spcBef>
              <a:buClr>
                <a:srgbClr val="000000"/>
              </a:buClr>
              <a:buSzPct val="45000"/>
              <a:buFont typeface="Wingdings" charset="2"/>
              <a:buChar char=""/>
            </a:pPr>
            <a:r>
              <a:rPr lang="fr-FR" sz="2800" b="0" strike="noStrike" spc="-1">
                <a:solidFill>
                  <a:srgbClr val="000000"/>
                </a:solidFill>
                <a:latin typeface="Arial"/>
              </a:rPr>
              <a:t>Troisième niveau de plan</a:t>
            </a:r>
          </a:p>
          <a:p>
            <a:pPr marL="1728000" lvl="3" indent="-216000">
              <a:spcBef>
                <a:spcPts val="567"/>
              </a:spcBef>
              <a:buClr>
                <a:srgbClr val="000000"/>
              </a:buClr>
              <a:buSzPct val="75000"/>
              <a:buFont typeface="Symbol" charset="2"/>
              <a:buChar char=""/>
            </a:pPr>
            <a:r>
              <a:rPr lang="fr-FR" sz="2800" b="0" strike="noStrike" spc="-1">
                <a:solidFill>
                  <a:srgbClr val="000000"/>
                </a:solidFill>
                <a:latin typeface="Arial"/>
              </a:rPr>
              <a:t>Quatrième niveau de plan</a:t>
            </a:r>
          </a:p>
          <a:p>
            <a:pPr marL="2160000" lvl="4" indent="-216000">
              <a:spcBef>
                <a:spcPts val="283"/>
              </a:spcBef>
              <a:buClr>
                <a:srgbClr val="000000"/>
              </a:buClr>
              <a:buSzPct val="45000"/>
              <a:buFont typeface="Wingdings" charset="2"/>
              <a:buChar char=""/>
            </a:pPr>
            <a:r>
              <a:rPr lang="fr-FR" sz="2800" b="0" strike="noStrike" spc="-1">
                <a:solidFill>
                  <a:srgbClr val="000000"/>
                </a:solidFill>
                <a:latin typeface="Arial"/>
              </a:rPr>
              <a:t>Cinquième niveau de plan</a:t>
            </a:r>
          </a:p>
          <a:p>
            <a:pPr marL="2592000" lvl="5" indent="-216000">
              <a:spcBef>
                <a:spcPts val="283"/>
              </a:spcBef>
              <a:buClr>
                <a:srgbClr val="000000"/>
              </a:buClr>
              <a:buSzPct val="45000"/>
              <a:buFont typeface="Wingdings" charset="2"/>
              <a:buChar char=""/>
            </a:pPr>
            <a:r>
              <a:rPr lang="fr-FR" sz="2800" b="0" strike="noStrike" spc="-1">
                <a:solidFill>
                  <a:srgbClr val="000000"/>
                </a:solidFill>
                <a:latin typeface="Arial"/>
              </a:rPr>
              <a:t>Sixième niveau de plan</a:t>
            </a:r>
          </a:p>
          <a:p>
            <a:pPr marL="3024000" lvl="6" indent="-216000">
              <a:spcBef>
                <a:spcPts val="283"/>
              </a:spcBef>
              <a:buClr>
                <a:srgbClr val="000000"/>
              </a:buClr>
              <a:buSzPct val="45000"/>
              <a:buFont typeface="Wingdings" charset="2"/>
              <a:buChar char=""/>
            </a:pPr>
            <a:r>
              <a:rPr lang="fr-FR" sz="2800" b="0" strike="noStrike" spc="-1">
                <a:solidFill>
                  <a:srgbClr val="000000"/>
                </a:solidFill>
                <a:latin typeface="Arial"/>
              </a:rPr>
              <a:t>Septième niveau de plan</a:t>
            </a:r>
          </a:p>
        </p:txBody>
      </p:sp>
      <p:sp>
        <p:nvSpPr>
          <p:cNvPr id="32" name="PlaceHolder 4"/>
          <p:cNvSpPr>
            <a:spLocks noGrp="1"/>
          </p:cNvSpPr>
          <p:nvPr>
            <p:ph type="dt" idx="16"/>
          </p:nvPr>
        </p:nvSpPr>
        <p:spPr>
          <a:xfrm>
            <a:off x="838080" y="6356520"/>
            <a:ext cx="2742840" cy="364680"/>
          </a:xfrm>
          <a:prstGeom prst="rect">
            <a:avLst/>
          </a:prstGeom>
          <a:noFill/>
          <a:ln w="0">
            <a:noFill/>
          </a:ln>
        </p:spPr>
        <p:txBody>
          <a:bodyPr anchor="ctr">
            <a:noAutofit/>
          </a:bodyPr>
          <a:lstStyle>
            <a:lvl1pPr indent="0">
              <a:lnSpc>
                <a:spcPct val="100000"/>
              </a:lnSpc>
              <a:buNone/>
              <a:defRPr lang="fr-FR" sz="1200" b="0" strike="noStrike" spc="-1">
                <a:solidFill>
                  <a:srgbClr val="888888"/>
                </a:solidFill>
                <a:latin typeface="Calibri"/>
                <a:ea typeface="Calibri"/>
              </a:defRPr>
            </a:lvl1pPr>
          </a:lstStyle>
          <a:p>
            <a:pPr indent="0">
              <a:lnSpc>
                <a:spcPct val="100000"/>
              </a:lnSpc>
              <a:buNone/>
            </a:pPr>
            <a:fld id="{9BB2D146-12F1-44FA-8DC0-2A655CEDE8D1}" type="datetime1">
              <a:rPr lang="fr-FR" sz="1200" b="0" strike="noStrike" spc="-1" smtClean="0">
                <a:solidFill>
                  <a:srgbClr val="000000"/>
                </a:solidFill>
                <a:latin typeface="Calibri"/>
              </a:rPr>
              <a:t>10/09/2026</a:t>
            </a:fld>
            <a:endParaRPr lang="fr-FR" sz="1200" b="0" strike="noStrike" spc="-1">
              <a:solidFill>
                <a:srgbClr val="000000"/>
              </a:solidFill>
              <a:latin typeface="Calibri"/>
            </a:endParaRPr>
          </a:p>
        </p:txBody>
      </p:sp>
      <p:sp>
        <p:nvSpPr>
          <p:cNvPr id="33" name="PlaceHolder 5"/>
          <p:cNvSpPr>
            <a:spLocks noGrp="1"/>
          </p:cNvSpPr>
          <p:nvPr>
            <p:ph type="ftr" idx="17"/>
          </p:nvPr>
        </p:nvSpPr>
        <p:spPr>
          <a:xfrm>
            <a:off x="4038480" y="6356520"/>
            <a:ext cx="4114440" cy="364680"/>
          </a:xfrm>
          <a:prstGeom prst="rect">
            <a:avLst/>
          </a:prstGeom>
          <a:noFill/>
          <a:ln w="0">
            <a:noFill/>
          </a:ln>
        </p:spPr>
        <p:txBody>
          <a:bodyPr anchor="ctr">
            <a:noAutofit/>
          </a:bodyPr>
          <a:lstStyle>
            <a:lvl1pPr indent="0" algn="ctr">
              <a:lnSpc>
                <a:spcPct val="100000"/>
              </a:lnSpc>
              <a:buNone/>
              <a:defRPr lang="fr-FR" sz="1200" b="0" strike="noStrike" spc="-1">
                <a:solidFill>
                  <a:srgbClr val="888888"/>
                </a:solidFill>
                <a:latin typeface="Calibri"/>
                <a:ea typeface="Calibri"/>
              </a:defRPr>
            </a:lvl1pPr>
          </a:lstStyle>
          <a:p>
            <a:pPr indent="0" algn="ctr">
              <a:lnSpc>
                <a:spcPct val="100000"/>
              </a:lnSpc>
              <a:buNone/>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sp>
        <p:nvSpPr>
          <p:cNvPr id="34" name="PlaceHolder 6"/>
          <p:cNvSpPr>
            <a:spLocks noGrp="1"/>
          </p:cNvSpPr>
          <p:nvPr>
            <p:ph type="sldNum" idx="18"/>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13D4E93F-4740-48EA-B524-AD5886B01BA5}" type="slidenum">
              <a:rPr lang="fr-FR" sz="1200" b="0" strike="noStrike" spc="-1">
                <a:solidFill>
                  <a:srgbClr val="888888"/>
                </a:solidFill>
                <a:latin typeface="Calibri"/>
                <a:ea typeface="Calibri"/>
              </a:rPr>
              <a:t>‹N°›</a:t>
            </a:fld>
            <a:endParaRPr lang="fr-FR" sz="1200" b="0" strike="noStrike" spc="-1">
              <a:solidFill>
                <a:srgbClr val="000000"/>
              </a:solidFill>
              <a:latin typeface="Calibri"/>
            </a:endParaRPr>
          </a:p>
        </p:txBody>
      </p:sp>
    </p:spTree>
  </p:cSld>
  <p:clrMap bg1="lt1" tx1="dk1" bg2="lt2" tx2="dk2" accent1="accent1" accent2="accent2" accent3="accent3" accent4="accent4" accent5="accent5" accent6="accent6" hlink="hlink" folHlink="folHlink"/>
  <p:sldLayoutIdLst>
    <p:sldLayoutId id="2147483659" r:id="rId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38" name="PlaceHolder 1"/>
          <p:cNvSpPr>
            <a:spLocks noGrp="1"/>
          </p:cNvSpPr>
          <p:nvPr>
            <p:ph type="title"/>
          </p:nvPr>
        </p:nvSpPr>
        <p:spPr>
          <a:xfrm>
            <a:off x="839880" y="365040"/>
            <a:ext cx="10515240" cy="1325160"/>
          </a:xfrm>
          <a:prstGeom prst="rect">
            <a:avLst/>
          </a:prstGeom>
          <a:noFill/>
          <a:ln w="0">
            <a:noFill/>
          </a:ln>
        </p:spPr>
        <p:txBody>
          <a:bodyPr anchor="ctr">
            <a:normAutofit/>
          </a:bodyPr>
          <a:lstStyle/>
          <a:p>
            <a:pPr indent="0">
              <a:buNone/>
            </a:pPr>
            <a:r>
              <a:rPr lang="fr-FR" sz="4400" b="0" strike="noStrike" spc="-1">
                <a:solidFill>
                  <a:srgbClr val="000000"/>
                </a:solidFill>
                <a:latin typeface="Arial"/>
              </a:rPr>
              <a:t>Cliquez pour éditer le format du texte-titre</a:t>
            </a:r>
          </a:p>
        </p:txBody>
      </p:sp>
      <p:sp>
        <p:nvSpPr>
          <p:cNvPr id="39" name="PlaceHolder 2"/>
          <p:cNvSpPr>
            <a:spLocks noGrp="1"/>
          </p:cNvSpPr>
          <p:nvPr>
            <p:ph type="body"/>
          </p:nvPr>
        </p:nvSpPr>
        <p:spPr>
          <a:xfrm>
            <a:off x="839880" y="1681200"/>
            <a:ext cx="5157360" cy="823680"/>
          </a:xfrm>
          <a:prstGeom prst="rect">
            <a:avLst/>
          </a:prstGeom>
          <a:noFill/>
          <a:ln w="0">
            <a:noFill/>
          </a:ln>
        </p:spPr>
        <p:txBody>
          <a:bodyPr anchor="b">
            <a:normAutofit fontScale="12495" lnSpcReduction="10000"/>
          </a:bodyPr>
          <a:lstStyle/>
          <a:p>
            <a:pPr marL="432000" indent="-324000">
              <a:spcBef>
                <a:spcPts val="1417"/>
              </a:spcBef>
              <a:buClr>
                <a:srgbClr val="000000"/>
              </a:buClr>
              <a:buSzPct val="45000"/>
              <a:buFont typeface="Wingdings" charset="2"/>
              <a:buChar char=""/>
            </a:pPr>
            <a:r>
              <a:rPr lang="fr-FR" sz="2400" b="0" strike="noStrike" spc="-1">
                <a:solidFill>
                  <a:srgbClr val="000000"/>
                </a:solidFill>
                <a:latin typeface="Arial"/>
              </a:rPr>
              <a:t>Cliquez pour éditer le format du plan de texte</a:t>
            </a:r>
          </a:p>
          <a:p>
            <a:pPr marL="864000" lvl="1" indent="-324000">
              <a:spcBef>
                <a:spcPts val="1134"/>
              </a:spcBef>
              <a:buClr>
                <a:srgbClr val="000000"/>
              </a:buClr>
              <a:buSzPct val="75000"/>
              <a:buFont typeface="Symbol" charset="2"/>
              <a:buChar char=""/>
            </a:pPr>
            <a:r>
              <a:rPr lang="fr-FR" sz="2400" b="0" strike="noStrike" spc="-1">
                <a:solidFill>
                  <a:srgbClr val="000000"/>
                </a:solidFill>
                <a:latin typeface="Arial"/>
              </a:rPr>
              <a:t>Second niveau de plan</a:t>
            </a:r>
          </a:p>
          <a:p>
            <a:pPr marL="1296000" lvl="2" indent="-288000">
              <a:spcBef>
                <a:spcPts val="850"/>
              </a:spcBef>
              <a:buClr>
                <a:srgbClr val="000000"/>
              </a:buClr>
              <a:buSzPct val="45000"/>
              <a:buFont typeface="Wingdings" charset="2"/>
              <a:buChar char=""/>
            </a:pPr>
            <a:r>
              <a:rPr lang="fr-FR" sz="2400" b="0" strike="noStrike" spc="-1">
                <a:solidFill>
                  <a:srgbClr val="000000"/>
                </a:solidFill>
                <a:latin typeface="Arial"/>
              </a:rPr>
              <a:t>Troisième niveau de plan</a:t>
            </a:r>
          </a:p>
          <a:p>
            <a:pPr marL="1728000" lvl="3" indent="-216000">
              <a:spcBef>
                <a:spcPts val="567"/>
              </a:spcBef>
              <a:buClr>
                <a:srgbClr val="000000"/>
              </a:buClr>
              <a:buSzPct val="75000"/>
              <a:buFont typeface="Symbol" charset="2"/>
              <a:buChar char=""/>
            </a:pPr>
            <a:r>
              <a:rPr lang="fr-FR" sz="2400" b="0" strike="noStrike" spc="-1">
                <a:solidFill>
                  <a:srgbClr val="000000"/>
                </a:solidFill>
                <a:latin typeface="Arial"/>
              </a:rPr>
              <a:t>Quatrième niveau de plan</a:t>
            </a:r>
          </a:p>
          <a:p>
            <a:pPr marL="2160000" lvl="4" indent="-216000">
              <a:spcBef>
                <a:spcPts val="283"/>
              </a:spcBef>
              <a:buClr>
                <a:srgbClr val="000000"/>
              </a:buClr>
              <a:buSzPct val="45000"/>
              <a:buFont typeface="Wingdings" charset="2"/>
              <a:buChar char=""/>
            </a:pPr>
            <a:r>
              <a:rPr lang="fr-FR" sz="2400" b="0" strike="noStrike" spc="-1">
                <a:solidFill>
                  <a:srgbClr val="000000"/>
                </a:solidFill>
                <a:latin typeface="Arial"/>
              </a:rPr>
              <a:t>Cinquième niveau de plan</a:t>
            </a:r>
          </a:p>
          <a:p>
            <a:pPr marL="2592000" lvl="5" indent="-216000">
              <a:spcBef>
                <a:spcPts val="283"/>
              </a:spcBef>
              <a:buClr>
                <a:srgbClr val="000000"/>
              </a:buClr>
              <a:buSzPct val="45000"/>
              <a:buFont typeface="Wingdings" charset="2"/>
              <a:buChar char=""/>
            </a:pPr>
            <a:r>
              <a:rPr lang="fr-FR" sz="2400" b="0" strike="noStrike" spc="-1">
                <a:solidFill>
                  <a:srgbClr val="000000"/>
                </a:solidFill>
                <a:latin typeface="Arial"/>
              </a:rPr>
              <a:t>Sixième niveau de plan</a:t>
            </a:r>
          </a:p>
          <a:p>
            <a:pPr marL="3024000" lvl="6" indent="-216000">
              <a:spcBef>
                <a:spcPts val="283"/>
              </a:spcBef>
              <a:buClr>
                <a:srgbClr val="000000"/>
              </a:buClr>
              <a:buSzPct val="45000"/>
              <a:buFont typeface="Wingdings" charset="2"/>
              <a:buChar char=""/>
            </a:pPr>
            <a:r>
              <a:rPr lang="fr-FR" sz="2400" b="0" strike="noStrike" spc="-1">
                <a:solidFill>
                  <a:srgbClr val="000000"/>
                </a:solidFill>
                <a:latin typeface="Arial"/>
              </a:rPr>
              <a:t>Septième niveau de plan</a:t>
            </a:r>
          </a:p>
        </p:txBody>
      </p:sp>
      <p:sp>
        <p:nvSpPr>
          <p:cNvPr id="40" name="PlaceHolder 3"/>
          <p:cNvSpPr>
            <a:spLocks noGrp="1"/>
          </p:cNvSpPr>
          <p:nvPr>
            <p:ph type="body"/>
          </p:nvPr>
        </p:nvSpPr>
        <p:spPr>
          <a:xfrm>
            <a:off x="839880" y="2505240"/>
            <a:ext cx="5157360" cy="3684240"/>
          </a:xfrm>
          <a:prstGeom prst="rect">
            <a:avLst/>
          </a:prstGeom>
          <a:noFill/>
          <a:ln w="0">
            <a:noFill/>
          </a:ln>
        </p:spPr>
        <p:txBody>
          <a:bodyPr anchor="t">
            <a:normAutofit fontScale="74983" lnSpcReduction="10000"/>
          </a:bodyPr>
          <a:lstStyle/>
          <a:p>
            <a:pPr marL="432000" indent="-324000">
              <a:spcBef>
                <a:spcPts val="1417"/>
              </a:spcBef>
              <a:buClr>
                <a:srgbClr val="000000"/>
              </a:buClr>
              <a:buSzPct val="45000"/>
              <a:buFont typeface="Wingdings" charset="2"/>
              <a:buChar char=""/>
            </a:pPr>
            <a:r>
              <a:rPr lang="fr-FR" sz="2800" b="0" strike="noStrike" spc="-1">
                <a:solidFill>
                  <a:srgbClr val="000000"/>
                </a:solidFill>
                <a:latin typeface="Arial"/>
              </a:rPr>
              <a:t>Cliquez pour éditer le format du plan de texte</a:t>
            </a:r>
          </a:p>
          <a:p>
            <a:pPr marL="864000" lvl="1" indent="-324000">
              <a:spcBef>
                <a:spcPts val="1134"/>
              </a:spcBef>
              <a:buClr>
                <a:srgbClr val="000000"/>
              </a:buClr>
              <a:buSzPct val="75000"/>
              <a:buFont typeface="Symbol" charset="2"/>
              <a:buChar char=""/>
            </a:pPr>
            <a:r>
              <a:rPr lang="fr-FR" sz="2800" b="0" strike="noStrike" spc="-1">
                <a:solidFill>
                  <a:srgbClr val="000000"/>
                </a:solidFill>
                <a:latin typeface="Arial"/>
              </a:rPr>
              <a:t>Second niveau de plan</a:t>
            </a:r>
          </a:p>
          <a:p>
            <a:pPr marL="1296000" lvl="2" indent="-288000">
              <a:spcBef>
                <a:spcPts val="850"/>
              </a:spcBef>
              <a:buClr>
                <a:srgbClr val="000000"/>
              </a:buClr>
              <a:buSzPct val="45000"/>
              <a:buFont typeface="Wingdings" charset="2"/>
              <a:buChar char=""/>
            </a:pPr>
            <a:r>
              <a:rPr lang="fr-FR" sz="2800" b="0" strike="noStrike" spc="-1">
                <a:solidFill>
                  <a:srgbClr val="000000"/>
                </a:solidFill>
                <a:latin typeface="Arial"/>
              </a:rPr>
              <a:t>Troisième niveau de plan</a:t>
            </a:r>
          </a:p>
          <a:p>
            <a:pPr marL="1728000" lvl="3" indent="-216000">
              <a:spcBef>
                <a:spcPts val="567"/>
              </a:spcBef>
              <a:buClr>
                <a:srgbClr val="000000"/>
              </a:buClr>
              <a:buSzPct val="75000"/>
              <a:buFont typeface="Symbol" charset="2"/>
              <a:buChar char=""/>
            </a:pPr>
            <a:r>
              <a:rPr lang="fr-FR" sz="2800" b="0" strike="noStrike" spc="-1">
                <a:solidFill>
                  <a:srgbClr val="000000"/>
                </a:solidFill>
                <a:latin typeface="Arial"/>
              </a:rPr>
              <a:t>Quatrième niveau de plan</a:t>
            </a:r>
          </a:p>
          <a:p>
            <a:pPr marL="2160000" lvl="4" indent="-216000">
              <a:spcBef>
                <a:spcPts val="283"/>
              </a:spcBef>
              <a:buClr>
                <a:srgbClr val="000000"/>
              </a:buClr>
              <a:buSzPct val="45000"/>
              <a:buFont typeface="Wingdings" charset="2"/>
              <a:buChar char=""/>
            </a:pPr>
            <a:r>
              <a:rPr lang="fr-FR" sz="2800" b="0" strike="noStrike" spc="-1">
                <a:solidFill>
                  <a:srgbClr val="000000"/>
                </a:solidFill>
                <a:latin typeface="Arial"/>
              </a:rPr>
              <a:t>Cinquième niveau de plan</a:t>
            </a:r>
          </a:p>
          <a:p>
            <a:pPr marL="2592000" lvl="5" indent="-216000">
              <a:spcBef>
                <a:spcPts val="283"/>
              </a:spcBef>
              <a:buClr>
                <a:srgbClr val="000000"/>
              </a:buClr>
              <a:buSzPct val="45000"/>
              <a:buFont typeface="Wingdings" charset="2"/>
              <a:buChar char=""/>
            </a:pPr>
            <a:r>
              <a:rPr lang="fr-FR" sz="2800" b="0" strike="noStrike" spc="-1">
                <a:solidFill>
                  <a:srgbClr val="000000"/>
                </a:solidFill>
                <a:latin typeface="Arial"/>
              </a:rPr>
              <a:t>Sixième niveau de plan</a:t>
            </a:r>
          </a:p>
          <a:p>
            <a:pPr marL="3024000" lvl="6" indent="-216000">
              <a:spcBef>
                <a:spcPts val="283"/>
              </a:spcBef>
              <a:buClr>
                <a:srgbClr val="000000"/>
              </a:buClr>
              <a:buSzPct val="45000"/>
              <a:buFont typeface="Wingdings" charset="2"/>
              <a:buChar char=""/>
            </a:pPr>
            <a:r>
              <a:rPr lang="fr-FR" sz="2800" b="0" strike="noStrike" spc="-1">
                <a:solidFill>
                  <a:srgbClr val="000000"/>
                </a:solidFill>
                <a:latin typeface="Arial"/>
              </a:rPr>
              <a:t>Septième niveau de plan</a:t>
            </a:r>
          </a:p>
        </p:txBody>
      </p:sp>
      <p:sp>
        <p:nvSpPr>
          <p:cNvPr id="41" name="PlaceHolder 4"/>
          <p:cNvSpPr>
            <a:spLocks noGrp="1"/>
          </p:cNvSpPr>
          <p:nvPr>
            <p:ph type="body"/>
          </p:nvPr>
        </p:nvSpPr>
        <p:spPr>
          <a:xfrm>
            <a:off x="6172200" y="1681200"/>
            <a:ext cx="5182920" cy="823680"/>
          </a:xfrm>
          <a:prstGeom prst="rect">
            <a:avLst/>
          </a:prstGeom>
          <a:noFill/>
          <a:ln w="0">
            <a:noFill/>
          </a:ln>
        </p:spPr>
        <p:txBody>
          <a:bodyPr anchor="b">
            <a:normAutofit fontScale="12495" lnSpcReduction="10000"/>
          </a:bodyPr>
          <a:lstStyle/>
          <a:p>
            <a:pPr marL="432000" indent="-324000">
              <a:spcBef>
                <a:spcPts val="1417"/>
              </a:spcBef>
              <a:buClr>
                <a:srgbClr val="000000"/>
              </a:buClr>
              <a:buSzPct val="45000"/>
              <a:buFont typeface="Wingdings" charset="2"/>
              <a:buChar char=""/>
            </a:pPr>
            <a:r>
              <a:rPr lang="fr-FR" sz="2400" b="0" strike="noStrike" spc="-1">
                <a:solidFill>
                  <a:srgbClr val="000000"/>
                </a:solidFill>
                <a:latin typeface="Arial"/>
              </a:rPr>
              <a:t>Cliquez pour éditer le format du plan de texte</a:t>
            </a:r>
          </a:p>
          <a:p>
            <a:pPr marL="864000" lvl="1" indent="-324000">
              <a:spcBef>
                <a:spcPts val="1134"/>
              </a:spcBef>
              <a:buClr>
                <a:srgbClr val="000000"/>
              </a:buClr>
              <a:buSzPct val="75000"/>
              <a:buFont typeface="Symbol" charset="2"/>
              <a:buChar char=""/>
            </a:pPr>
            <a:r>
              <a:rPr lang="fr-FR" sz="2400" b="0" strike="noStrike" spc="-1">
                <a:solidFill>
                  <a:srgbClr val="000000"/>
                </a:solidFill>
                <a:latin typeface="Arial"/>
              </a:rPr>
              <a:t>Second niveau de plan</a:t>
            </a:r>
          </a:p>
          <a:p>
            <a:pPr marL="1296000" lvl="2" indent="-288000">
              <a:spcBef>
                <a:spcPts val="850"/>
              </a:spcBef>
              <a:buClr>
                <a:srgbClr val="000000"/>
              </a:buClr>
              <a:buSzPct val="45000"/>
              <a:buFont typeface="Wingdings" charset="2"/>
              <a:buChar char=""/>
            </a:pPr>
            <a:r>
              <a:rPr lang="fr-FR" sz="2400" b="0" strike="noStrike" spc="-1">
                <a:solidFill>
                  <a:srgbClr val="000000"/>
                </a:solidFill>
                <a:latin typeface="Arial"/>
              </a:rPr>
              <a:t>Troisième niveau de plan</a:t>
            </a:r>
          </a:p>
          <a:p>
            <a:pPr marL="1728000" lvl="3" indent="-216000">
              <a:spcBef>
                <a:spcPts val="567"/>
              </a:spcBef>
              <a:buClr>
                <a:srgbClr val="000000"/>
              </a:buClr>
              <a:buSzPct val="75000"/>
              <a:buFont typeface="Symbol" charset="2"/>
              <a:buChar char=""/>
            </a:pPr>
            <a:r>
              <a:rPr lang="fr-FR" sz="2400" b="0" strike="noStrike" spc="-1">
                <a:solidFill>
                  <a:srgbClr val="000000"/>
                </a:solidFill>
                <a:latin typeface="Arial"/>
              </a:rPr>
              <a:t>Quatrième niveau de plan</a:t>
            </a:r>
          </a:p>
          <a:p>
            <a:pPr marL="2160000" lvl="4" indent="-216000">
              <a:spcBef>
                <a:spcPts val="283"/>
              </a:spcBef>
              <a:buClr>
                <a:srgbClr val="000000"/>
              </a:buClr>
              <a:buSzPct val="45000"/>
              <a:buFont typeface="Wingdings" charset="2"/>
              <a:buChar char=""/>
            </a:pPr>
            <a:r>
              <a:rPr lang="fr-FR" sz="2400" b="0" strike="noStrike" spc="-1">
                <a:solidFill>
                  <a:srgbClr val="000000"/>
                </a:solidFill>
                <a:latin typeface="Arial"/>
              </a:rPr>
              <a:t>Cinquième niveau de plan</a:t>
            </a:r>
          </a:p>
          <a:p>
            <a:pPr marL="2592000" lvl="5" indent="-216000">
              <a:spcBef>
                <a:spcPts val="283"/>
              </a:spcBef>
              <a:buClr>
                <a:srgbClr val="000000"/>
              </a:buClr>
              <a:buSzPct val="45000"/>
              <a:buFont typeface="Wingdings" charset="2"/>
              <a:buChar char=""/>
            </a:pPr>
            <a:r>
              <a:rPr lang="fr-FR" sz="2400" b="0" strike="noStrike" spc="-1">
                <a:solidFill>
                  <a:srgbClr val="000000"/>
                </a:solidFill>
                <a:latin typeface="Arial"/>
              </a:rPr>
              <a:t>Sixième niveau de plan</a:t>
            </a:r>
          </a:p>
          <a:p>
            <a:pPr marL="3024000" lvl="6" indent="-216000">
              <a:spcBef>
                <a:spcPts val="283"/>
              </a:spcBef>
              <a:buClr>
                <a:srgbClr val="000000"/>
              </a:buClr>
              <a:buSzPct val="45000"/>
              <a:buFont typeface="Wingdings" charset="2"/>
              <a:buChar char=""/>
            </a:pPr>
            <a:r>
              <a:rPr lang="fr-FR" sz="2400" b="0" strike="noStrike" spc="-1">
                <a:solidFill>
                  <a:srgbClr val="000000"/>
                </a:solidFill>
                <a:latin typeface="Arial"/>
              </a:rPr>
              <a:t>Septième niveau de plan</a:t>
            </a:r>
          </a:p>
        </p:txBody>
      </p:sp>
      <p:sp>
        <p:nvSpPr>
          <p:cNvPr id="42" name="PlaceHolder 5"/>
          <p:cNvSpPr>
            <a:spLocks noGrp="1"/>
          </p:cNvSpPr>
          <p:nvPr>
            <p:ph type="body"/>
          </p:nvPr>
        </p:nvSpPr>
        <p:spPr>
          <a:xfrm>
            <a:off x="6172200" y="2505240"/>
            <a:ext cx="5182920" cy="3684240"/>
          </a:xfrm>
          <a:prstGeom prst="rect">
            <a:avLst/>
          </a:prstGeom>
          <a:noFill/>
          <a:ln w="0">
            <a:noFill/>
          </a:ln>
        </p:spPr>
        <p:txBody>
          <a:bodyPr anchor="t">
            <a:normAutofit fontScale="74983" lnSpcReduction="10000"/>
          </a:bodyPr>
          <a:lstStyle/>
          <a:p>
            <a:pPr marL="432000" indent="-324000">
              <a:spcBef>
                <a:spcPts val="1417"/>
              </a:spcBef>
              <a:buClr>
                <a:srgbClr val="000000"/>
              </a:buClr>
              <a:buSzPct val="45000"/>
              <a:buFont typeface="Wingdings" charset="2"/>
              <a:buChar char=""/>
            </a:pPr>
            <a:r>
              <a:rPr lang="fr-FR" sz="2800" b="0" strike="noStrike" spc="-1">
                <a:solidFill>
                  <a:srgbClr val="000000"/>
                </a:solidFill>
                <a:latin typeface="Arial"/>
              </a:rPr>
              <a:t>Cliquez pour éditer le format du plan de texte</a:t>
            </a:r>
          </a:p>
          <a:p>
            <a:pPr marL="864000" lvl="1" indent="-324000">
              <a:spcBef>
                <a:spcPts val="1134"/>
              </a:spcBef>
              <a:buClr>
                <a:srgbClr val="000000"/>
              </a:buClr>
              <a:buSzPct val="75000"/>
              <a:buFont typeface="Symbol" charset="2"/>
              <a:buChar char=""/>
            </a:pPr>
            <a:r>
              <a:rPr lang="fr-FR" sz="2800" b="0" strike="noStrike" spc="-1">
                <a:solidFill>
                  <a:srgbClr val="000000"/>
                </a:solidFill>
                <a:latin typeface="Arial"/>
              </a:rPr>
              <a:t>Second niveau de plan</a:t>
            </a:r>
          </a:p>
          <a:p>
            <a:pPr marL="1296000" lvl="2" indent="-288000">
              <a:spcBef>
                <a:spcPts val="850"/>
              </a:spcBef>
              <a:buClr>
                <a:srgbClr val="000000"/>
              </a:buClr>
              <a:buSzPct val="45000"/>
              <a:buFont typeface="Wingdings" charset="2"/>
              <a:buChar char=""/>
            </a:pPr>
            <a:r>
              <a:rPr lang="fr-FR" sz="2800" b="0" strike="noStrike" spc="-1">
                <a:solidFill>
                  <a:srgbClr val="000000"/>
                </a:solidFill>
                <a:latin typeface="Arial"/>
              </a:rPr>
              <a:t>Troisième niveau de plan</a:t>
            </a:r>
          </a:p>
          <a:p>
            <a:pPr marL="1728000" lvl="3" indent="-216000">
              <a:spcBef>
                <a:spcPts val="567"/>
              </a:spcBef>
              <a:buClr>
                <a:srgbClr val="000000"/>
              </a:buClr>
              <a:buSzPct val="75000"/>
              <a:buFont typeface="Symbol" charset="2"/>
              <a:buChar char=""/>
            </a:pPr>
            <a:r>
              <a:rPr lang="fr-FR" sz="2800" b="0" strike="noStrike" spc="-1">
                <a:solidFill>
                  <a:srgbClr val="000000"/>
                </a:solidFill>
                <a:latin typeface="Arial"/>
              </a:rPr>
              <a:t>Quatrième niveau de plan</a:t>
            </a:r>
          </a:p>
          <a:p>
            <a:pPr marL="2160000" lvl="4" indent="-216000">
              <a:spcBef>
                <a:spcPts val="283"/>
              </a:spcBef>
              <a:buClr>
                <a:srgbClr val="000000"/>
              </a:buClr>
              <a:buSzPct val="45000"/>
              <a:buFont typeface="Wingdings" charset="2"/>
              <a:buChar char=""/>
            </a:pPr>
            <a:r>
              <a:rPr lang="fr-FR" sz="2800" b="0" strike="noStrike" spc="-1">
                <a:solidFill>
                  <a:srgbClr val="000000"/>
                </a:solidFill>
                <a:latin typeface="Arial"/>
              </a:rPr>
              <a:t>Cinquième niveau de plan</a:t>
            </a:r>
          </a:p>
          <a:p>
            <a:pPr marL="2592000" lvl="5" indent="-216000">
              <a:spcBef>
                <a:spcPts val="283"/>
              </a:spcBef>
              <a:buClr>
                <a:srgbClr val="000000"/>
              </a:buClr>
              <a:buSzPct val="45000"/>
              <a:buFont typeface="Wingdings" charset="2"/>
              <a:buChar char=""/>
            </a:pPr>
            <a:r>
              <a:rPr lang="fr-FR" sz="2800" b="0" strike="noStrike" spc="-1">
                <a:solidFill>
                  <a:srgbClr val="000000"/>
                </a:solidFill>
                <a:latin typeface="Arial"/>
              </a:rPr>
              <a:t>Sixième niveau de plan</a:t>
            </a:r>
          </a:p>
          <a:p>
            <a:pPr marL="3024000" lvl="6" indent="-216000">
              <a:spcBef>
                <a:spcPts val="283"/>
              </a:spcBef>
              <a:buClr>
                <a:srgbClr val="000000"/>
              </a:buClr>
              <a:buSzPct val="45000"/>
              <a:buFont typeface="Wingdings" charset="2"/>
              <a:buChar char=""/>
            </a:pPr>
            <a:r>
              <a:rPr lang="fr-FR" sz="2800" b="0" strike="noStrike" spc="-1">
                <a:solidFill>
                  <a:srgbClr val="000000"/>
                </a:solidFill>
                <a:latin typeface="Arial"/>
              </a:rPr>
              <a:t>Septième niveau de plan</a:t>
            </a:r>
          </a:p>
        </p:txBody>
      </p:sp>
      <p:sp>
        <p:nvSpPr>
          <p:cNvPr id="43" name="PlaceHolder 6"/>
          <p:cNvSpPr>
            <a:spLocks noGrp="1"/>
          </p:cNvSpPr>
          <p:nvPr>
            <p:ph type="dt" idx="19"/>
          </p:nvPr>
        </p:nvSpPr>
        <p:spPr>
          <a:xfrm>
            <a:off x="838080" y="6356520"/>
            <a:ext cx="2742840" cy="364680"/>
          </a:xfrm>
          <a:prstGeom prst="rect">
            <a:avLst/>
          </a:prstGeom>
          <a:noFill/>
          <a:ln w="0">
            <a:noFill/>
          </a:ln>
        </p:spPr>
        <p:txBody>
          <a:bodyPr anchor="ctr">
            <a:noAutofit/>
          </a:bodyPr>
          <a:lstStyle>
            <a:lvl1pPr indent="0">
              <a:lnSpc>
                <a:spcPct val="100000"/>
              </a:lnSpc>
              <a:buNone/>
              <a:defRPr lang="fr-FR" sz="1200" b="0" strike="noStrike" spc="-1">
                <a:solidFill>
                  <a:srgbClr val="888888"/>
                </a:solidFill>
                <a:latin typeface="Calibri"/>
                <a:ea typeface="Calibri"/>
              </a:defRPr>
            </a:lvl1pPr>
          </a:lstStyle>
          <a:p>
            <a:pPr indent="0">
              <a:lnSpc>
                <a:spcPct val="100000"/>
              </a:lnSpc>
              <a:buNone/>
            </a:pPr>
            <a:fld id="{3A142F06-FCF6-477E-A082-999AFDCA06CD}" type="datetime1">
              <a:rPr lang="fr-FR" sz="1200" b="0" strike="noStrike" spc="-1" smtClean="0">
                <a:solidFill>
                  <a:srgbClr val="000000"/>
                </a:solidFill>
                <a:latin typeface="Calibri"/>
              </a:rPr>
              <a:t>10/09/2026</a:t>
            </a:fld>
            <a:endParaRPr lang="fr-FR" sz="1200" b="0" strike="noStrike" spc="-1">
              <a:solidFill>
                <a:srgbClr val="000000"/>
              </a:solidFill>
              <a:latin typeface="Calibri"/>
            </a:endParaRPr>
          </a:p>
        </p:txBody>
      </p:sp>
      <p:sp>
        <p:nvSpPr>
          <p:cNvPr id="44" name="PlaceHolder 7"/>
          <p:cNvSpPr>
            <a:spLocks noGrp="1"/>
          </p:cNvSpPr>
          <p:nvPr>
            <p:ph type="ftr" idx="20"/>
          </p:nvPr>
        </p:nvSpPr>
        <p:spPr>
          <a:xfrm>
            <a:off x="4038480" y="6356520"/>
            <a:ext cx="4114440" cy="364680"/>
          </a:xfrm>
          <a:prstGeom prst="rect">
            <a:avLst/>
          </a:prstGeom>
          <a:noFill/>
          <a:ln w="0">
            <a:noFill/>
          </a:ln>
        </p:spPr>
        <p:txBody>
          <a:bodyPr anchor="ctr">
            <a:noAutofit/>
          </a:bodyPr>
          <a:lstStyle>
            <a:lvl1pPr indent="0" algn="ctr">
              <a:lnSpc>
                <a:spcPct val="100000"/>
              </a:lnSpc>
              <a:buNone/>
              <a:defRPr lang="fr-FR" sz="1200" b="0" strike="noStrike" spc="-1">
                <a:solidFill>
                  <a:srgbClr val="888888"/>
                </a:solidFill>
                <a:latin typeface="Calibri"/>
                <a:ea typeface="Calibri"/>
              </a:defRPr>
            </a:lvl1pPr>
          </a:lstStyle>
          <a:p>
            <a:pPr indent="0" algn="ctr">
              <a:lnSpc>
                <a:spcPct val="100000"/>
              </a:lnSpc>
              <a:buNone/>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sp>
        <p:nvSpPr>
          <p:cNvPr id="45" name="PlaceHolder 8"/>
          <p:cNvSpPr>
            <a:spLocks noGrp="1"/>
          </p:cNvSpPr>
          <p:nvPr>
            <p:ph type="sldNum" idx="21"/>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2BBFE2D9-9DC3-4E4C-8C14-65A5EAD0AF1E}" type="slidenum">
              <a:rPr lang="fr-FR" sz="1200" b="0" strike="noStrike" spc="-1">
                <a:solidFill>
                  <a:srgbClr val="888888"/>
                </a:solidFill>
                <a:latin typeface="Calibri"/>
                <a:ea typeface="Calibri"/>
              </a:rPr>
              <a:t>‹N°›</a:t>
            </a:fld>
            <a:endParaRPr lang="fr-FR" sz="1200" b="0" strike="noStrike" spc="-1">
              <a:solidFill>
                <a:srgbClr val="000000"/>
              </a:solidFill>
              <a:latin typeface="Calibri"/>
            </a:endParaRPr>
          </a:p>
        </p:txBody>
      </p:sp>
    </p:spTree>
  </p:cSld>
  <p:clrMap bg1="lt1" tx1="dk1" bg2="lt2" tx2="dk2" accent1="accent1" accent2="accent2" accent3="accent3" accent4="accent4" accent5="accent5" accent6="accent6" hlink="hlink" folHlink="folHlink"/>
  <p:sldLayoutIdLst>
    <p:sldLayoutId id="2147483661" r:id="rId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46" name="PlaceHolder 1"/>
          <p:cNvSpPr>
            <a:spLocks noGrp="1"/>
          </p:cNvSpPr>
          <p:nvPr>
            <p:ph type="title"/>
          </p:nvPr>
        </p:nvSpPr>
        <p:spPr>
          <a:xfrm>
            <a:off x="838080" y="365040"/>
            <a:ext cx="10515240" cy="1325160"/>
          </a:xfrm>
          <a:prstGeom prst="rect">
            <a:avLst/>
          </a:prstGeom>
          <a:noFill/>
          <a:ln w="0">
            <a:noFill/>
          </a:ln>
        </p:spPr>
        <p:txBody>
          <a:bodyPr anchor="ctr">
            <a:normAutofit/>
          </a:bodyPr>
          <a:lstStyle/>
          <a:p>
            <a:pPr indent="0">
              <a:buNone/>
            </a:pPr>
            <a:r>
              <a:rPr lang="fr-FR" sz="4400" b="0" strike="noStrike" spc="-1">
                <a:solidFill>
                  <a:srgbClr val="000000"/>
                </a:solidFill>
                <a:latin typeface="Arial"/>
              </a:rPr>
              <a:t>Cliquez pour éditer le format du texte-titre</a:t>
            </a:r>
          </a:p>
        </p:txBody>
      </p:sp>
      <p:sp>
        <p:nvSpPr>
          <p:cNvPr id="47" name="PlaceHolder 2"/>
          <p:cNvSpPr>
            <a:spLocks noGrp="1"/>
          </p:cNvSpPr>
          <p:nvPr>
            <p:ph type="dt" idx="22"/>
          </p:nvPr>
        </p:nvSpPr>
        <p:spPr>
          <a:xfrm>
            <a:off x="838080" y="6356520"/>
            <a:ext cx="2742840" cy="364680"/>
          </a:xfrm>
          <a:prstGeom prst="rect">
            <a:avLst/>
          </a:prstGeom>
          <a:noFill/>
          <a:ln w="0">
            <a:noFill/>
          </a:ln>
        </p:spPr>
        <p:txBody>
          <a:bodyPr anchor="ctr">
            <a:noAutofit/>
          </a:bodyPr>
          <a:lstStyle>
            <a:lvl1pPr indent="0">
              <a:lnSpc>
                <a:spcPct val="100000"/>
              </a:lnSpc>
              <a:buNone/>
              <a:defRPr lang="fr-FR" sz="1200" b="0" strike="noStrike" spc="-1">
                <a:solidFill>
                  <a:srgbClr val="888888"/>
                </a:solidFill>
                <a:latin typeface="Calibri"/>
                <a:ea typeface="Calibri"/>
              </a:defRPr>
            </a:lvl1pPr>
          </a:lstStyle>
          <a:p>
            <a:pPr indent="0">
              <a:lnSpc>
                <a:spcPct val="100000"/>
              </a:lnSpc>
              <a:buNone/>
            </a:pPr>
            <a:fld id="{34ADF194-84D2-498F-ADFC-19B941398993}" type="datetime1">
              <a:rPr lang="fr-FR" sz="1200" b="0" strike="noStrike" spc="-1" smtClean="0">
                <a:solidFill>
                  <a:srgbClr val="000000"/>
                </a:solidFill>
                <a:latin typeface="Calibri"/>
              </a:rPr>
              <a:t>10/09/2026</a:t>
            </a:fld>
            <a:endParaRPr lang="fr-FR" sz="1200" b="0" strike="noStrike" spc="-1">
              <a:solidFill>
                <a:srgbClr val="000000"/>
              </a:solidFill>
              <a:latin typeface="Calibri"/>
            </a:endParaRPr>
          </a:p>
        </p:txBody>
      </p:sp>
      <p:sp>
        <p:nvSpPr>
          <p:cNvPr id="48" name="PlaceHolder 3"/>
          <p:cNvSpPr>
            <a:spLocks noGrp="1"/>
          </p:cNvSpPr>
          <p:nvPr>
            <p:ph type="ftr" idx="23"/>
          </p:nvPr>
        </p:nvSpPr>
        <p:spPr>
          <a:xfrm>
            <a:off x="4038480" y="6356520"/>
            <a:ext cx="4114440" cy="364680"/>
          </a:xfrm>
          <a:prstGeom prst="rect">
            <a:avLst/>
          </a:prstGeom>
          <a:noFill/>
          <a:ln w="0">
            <a:noFill/>
          </a:ln>
        </p:spPr>
        <p:txBody>
          <a:bodyPr anchor="ctr">
            <a:noAutofit/>
          </a:bodyPr>
          <a:lstStyle>
            <a:lvl1pPr indent="0" algn="ctr">
              <a:lnSpc>
                <a:spcPct val="100000"/>
              </a:lnSpc>
              <a:buNone/>
              <a:defRPr lang="fr-FR" sz="1200" b="0" strike="noStrike" spc="-1">
                <a:solidFill>
                  <a:srgbClr val="888888"/>
                </a:solidFill>
                <a:latin typeface="Calibri"/>
                <a:ea typeface="Calibri"/>
              </a:defRPr>
            </a:lvl1pPr>
          </a:lstStyle>
          <a:p>
            <a:pPr indent="0" algn="ctr">
              <a:lnSpc>
                <a:spcPct val="100000"/>
              </a:lnSpc>
              <a:buNone/>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sp>
        <p:nvSpPr>
          <p:cNvPr id="49" name="PlaceHolder 4"/>
          <p:cNvSpPr>
            <a:spLocks noGrp="1"/>
          </p:cNvSpPr>
          <p:nvPr>
            <p:ph type="sldNum" idx="24"/>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90A0AAE3-4F2B-4118-A9C7-CE3D9643AEF5}" type="slidenum">
              <a:rPr lang="fr-FR" sz="1200" b="0" strike="noStrike" spc="-1">
                <a:solidFill>
                  <a:srgbClr val="888888"/>
                </a:solidFill>
                <a:latin typeface="Calibri"/>
                <a:ea typeface="Calibri"/>
              </a:rPr>
              <a:t>‹N°›</a:t>
            </a:fld>
            <a:endParaRPr lang="fr-FR" sz="1200" b="0" strike="noStrike" spc="-1">
              <a:solidFill>
                <a:srgbClr val="000000"/>
              </a:solidFill>
              <a:latin typeface="Calibri"/>
            </a:endParaRPr>
          </a:p>
        </p:txBody>
      </p:sp>
    </p:spTree>
  </p:cSld>
  <p:clrMap bg1="lt1" tx1="dk1" bg2="lt2" tx2="dk2" accent1="accent1" accent2="accent2" accent3="accent3" accent4="accent4" accent5="accent5" accent6="accent6" hlink="hlink" folHlink="folHlink"/>
  <p:sldLayoutIdLst>
    <p:sldLayoutId id="2147483663" r:id="rId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51" name="PlaceHolder 1"/>
          <p:cNvSpPr>
            <a:spLocks noGrp="1"/>
          </p:cNvSpPr>
          <p:nvPr>
            <p:ph type="dt" idx="25"/>
          </p:nvPr>
        </p:nvSpPr>
        <p:spPr>
          <a:xfrm>
            <a:off x="838080" y="6356520"/>
            <a:ext cx="2742840" cy="364680"/>
          </a:xfrm>
          <a:prstGeom prst="rect">
            <a:avLst/>
          </a:prstGeom>
          <a:noFill/>
          <a:ln w="0">
            <a:noFill/>
          </a:ln>
        </p:spPr>
        <p:txBody>
          <a:bodyPr anchor="ctr">
            <a:noAutofit/>
          </a:bodyPr>
          <a:lstStyle>
            <a:lvl1pPr indent="0">
              <a:lnSpc>
                <a:spcPct val="100000"/>
              </a:lnSpc>
              <a:buNone/>
              <a:defRPr lang="fr-FR" sz="1200" b="0" strike="noStrike" spc="-1">
                <a:solidFill>
                  <a:srgbClr val="888888"/>
                </a:solidFill>
                <a:latin typeface="Calibri"/>
                <a:ea typeface="Calibri"/>
              </a:defRPr>
            </a:lvl1pPr>
          </a:lstStyle>
          <a:p>
            <a:pPr indent="0">
              <a:lnSpc>
                <a:spcPct val="100000"/>
              </a:lnSpc>
              <a:buNone/>
            </a:pPr>
            <a:fld id="{4329DE25-301A-4B84-A861-3E39C9F99F24}" type="datetime1">
              <a:rPr lang="fr-FR" sz="1200" b="0" strike="noStrike" spc="-1" smtClean="0">
                <a:solidFill>
                  <a:srgbClr val="000000"/>
                </a:solidFill>
                <a:latin typeface="Calibri"/>
              </a:rPr>
              <a:t>10/09/2026</a:t>
            </a:fld>
            <a:endParaRPr lang="fr-FR" sz="1200" b="0" strike="noStrike" spc="-1">
              <a:solidFill>
                <a:srgbClr val="000000"/>
              </a:solidFill>
              <a:latin typeface="Calibri"/>
            </a:endParaRPr>
          </a:p>
        </p:txBody>
      </p:sp>
      <p:sp>
        <p:nvSpPr>
          <p:cNvPr id="52" name="PlaceHolder 2"/>
          <p:cNvSpPr>
            <a:spLocks noGrp="1"/>
          </p:cNvSpPr>
          <p:nvPr>
            <p:ph type="ftr" idx="26"/>
          </p:nvPr>
        </p:nvSpPr>
        <p:spPr>
          <a:xfrm>
            <a:off x="4038480" y="6356520"/>
            <a:ext cx="4114440" cy="364680"/>
          </a:xfrm>
          <a:prstGeom prst="rect">
            <a:avLst/>
          </a:prstGeom>
          <a:noFill/>
          <a:ln w="0">
            <a:noFill/>
          </a:ln>
        </p:spPr>
        <p:txBody>
          <a:bodyPr anchor="ctr">
            <a:noAutofit/>
          </a:bodyPr>
          <a:lstStyle>
            <a:lvl1pPr indent="0" algn="ctr">
              <a:lnSpc>
                <a:spcPct val="100000"/>
              </a:lnSpc>
              <a:buNone/>
              <a:defRPr lang="fr-FR" sz="1200" b="0" strike="noStrike" spc="-1">
                <a:solidFill>
                  <a:srgbClr val="888888"/>
                </a:solidFill>
                <a:latin typeface="Calibri"/>
                <a:ea typeface="Calibri"/>
              </a:defRPr>
            </a:lvl1pPr>
          </a:lstStyle>
          <a:p>
            <a:pPr indent="0" algn="ctr">
              <a:lnSpc>
                <a:spcPct val="100000"/>
              </a:lnSpc>
              <a:buNone/>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sp>
        <p:nvSpPr>
          <p:cNvPr id="53" name="PlaceHolder 3"/>
          <p:cNvSpPr>
            <a:spLocks noGrp="1"/>
          </p:cNvSpPr>
          <p:nvPr>
            <p:ph type="sldNum" idx="27"/>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96672D6A-231B-493F-8627-8CE4EB44C1D1}" type="slidenum">
              <a:rPr lang="fr-FR" sz="1200" b="0" strike="noStrike" spc="-1">
                <a:solidFill>
                  <a:srgbClr val="888888"/>
                </a:solidFill>
                <a:latin typeface="Calibri"/>
                <a:ea typeface="Calibri"/>
              </a:rPr>
              <a:t>‹N°›</a:t>
            </a:fld>
            <a:endParaRPr lang="fr-FR" sz="1200" b="0" strike="noStrike" spc="-1">
              <a:solidFill>
                <a:srgbClr val="000000"/>
              </a:solidFill>
              <a:latin typeface="Calibri"/>
            </a:endParaRPr>
          </a:p>
        </p:txBody>
      </p:sp>
    </p:spTree>
  </p:cSld>
  <p:clrMap bg1="lt1" tx1="dk1" bg2="lt2" tx2="dk2" accent1="accent1" accent2="accent2" accent3="accent3" accent4="accent4" accent5="accent5" accent6="accent6" hlink="hlink" folHlink="folHlink"/>
  <p:sldLayoutIdLst>
    <p:sldLayoutId id="2147483665" r:id="rId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54" name="PlaceHolder 1"/>
          <p:cNvSpPr>
            <a:spLocks noGrp="1"/>
          </p:cNvSpPr>
          <p:nvPr>
            <p:ph type="title"/>
          </p:nvPr>
        </p:nvSpPr>
        <p:spPr>
          <a:xfrm>
            <a:off x="839880" y="457200"/>
            <a:ext cx="3931920" cy="1599840"/>
          </a:xfrm>
          <a:prstGeom prst="rect">
            <a:avLst/>
          </a:prstGeom>
          <a:noFill/>
          <a:ln w="0">
            <a:noFill/>
          </a:ln>
        </p:spPr>
        <p:txBody>
          <a:bodyPr anchor="b">
            <a:normAutofit/>
          </a:bodyPr>
          <a:lstStyle/>
          <a:p>
            <a:pPr indent="0">
              <a:buNone/>
            </a:pPr>
            <a:r>
              <a:rPr lang="fr-FR" sz="3200" b="0" strike="noStrike" spc="-1">
                <a:solidFill>
                  <a:srgbClr val="000000"/>
                </a:solidFill>
                <a:latin typeface="Arial"/>
              </a:rPr>
              <a:t>Cliquez pour éditer le format du texte-titre</a:t>
            </a:r>
          </a:p>
        </p:txBody>
      </p:sp>
      <p:sp>
        <p:nvSpPr>
          <p:cNvPr id="55" name="PlaceHolder 2"/>
          <p:cNvSpPr>
            <a:spLocks noGrp="1"/>
          </p:cNvSpPr>
          <p:nvPr>
            <p:ph type="body"/>
          </p:nvPr>
        </p:nvSpPr>
        <p:spPr>
          <a:xfrm>
            <a:off x="5183280" y="987480"/>
            <a:ext cx="6171840" cy="4873320"/>
          </a:xfrm>
          <a:prstGeom prst="rect">
            <a:avLst/>
          </a:prstGeom>
          <a:noFill/>
          <a:ln w="0">
            <a:noFill/>
          </a:ln>
        </p:spPr>
        <p:txBody>
          <a:bodyPr anchor="t">
            <a:normAutofit fontScale="81242"/>
          </a:bodyPr>
          <a:lstStyle/>
          <a:p>
            <a:pPr marL="432000" indent="-324000">
              <a:spcBef>
                <a:spcPts val="1417"/>
              </a:spcBef>
              <a:buClr>
                <a:srgbClr val="000000"/>
              </a:buClr>
              <a:buSzPct val="45000"/>
              <a:buFont typeface="Wingdings" charset="2"/>
              <a:buChar char=""/>
            </a:pPr>
            <a:r>
              <a:rPr lang="fr-FR" sz="3200" b="0" strike="noStrike" spc="-1">
                <a:solidFill>
                  <a:srgbClr val="000000"/>
                </a:solidFill>
                <a:latin typeface="Arial"/>
              </a:rPr>
              <a:t>Cliquez pour éditer le format du plan de texte</a:t>
            </a:r>
          </a:p>
          <a:p>
            <a:pPr marL="864000" lvl="1" indent="-324000">
              <a:spcBef>
                <a:spcPts val="1134"/>
              </a:spcBef>
              <a:buClr>
                <a:srgbClr val="000000"/>
              </a:buClr>
              <a:buSzPct val="75000"/>
              <a:buFont typeface="Symbol" charset="2"/>
              <a:buChar char=""/>
            </a:pPr>
            <a:r>
              <a:rPr lang="fr-FR" sz="3200" b="0" strike="noStrike" spc="-1">
                <a:solidFill>
                  <a:srgbClr val="000000"/>
                </a:solidFill>
                <a:latin typeface="Arial"/>
              </a:rPr>
              <a:t>Second niveau de plan</a:t>
            </a:r>
          </a:p>
          <a:p>
            <a:pPr marL="1296000" lvl="2" indent="-288000">
              <a:spcBef>
                <a:spcPts val="850"/>
              </a:spcBef>
              <a:buClr>
                <a:srgbClr val="000000"/>
              </a:buClr>
              <a:buSzPct val="45000"/>
              <a:buFont typeface="Wingdings" charset="2"/>
              <a:buChar char=""/>
            </a:pPr>
            <a:r>
              <a:rPr lang="fr-FR" sz="3200" b="0" strike="noStrike" spc="-1">
                <a:solidFill>
                  <a:srgbClr val="000000"/>
                </a:solidFill>
                <a:latin typeface="Arial"/>
              </a:rPr>
              <a:t>Troisième niveau de plan</a:t>
            </a:r>
          </a:p>
          <a:p>
            <a:pPr marL="1728000" lvl="3" indent="-216000">
              <a:spcBef>
                <a:spcPts val="567"/>
              </a:spcBef>
              <a:buClr>
                <a:srgbClr val="000000"/>
              </a:buClr>
              <a:buSzPct val="75000"/>
              <a:buFont typeface="Symbol" charset="2"/>
              <a:buChar char=""/>
            </a:pPr>
            <a:r>
              <a:rPr lang="fr-FR" sz="3200" b="0" strike="noStrike" spc="-1">
                <a:solidFill>
                  <a:srgbClr val="000000"/>
                </a:solidFill>
                <a:latin typeface="Arial"/>
              </a:rPr>
              <a:t>Quatrième niveau de plan</a:t>
            </a:r>
          </a:p>
          <a:p>
            <a:pPr marL="2160000" lvl="4" indent="-216000">
              <a:spcBef>
                <a:spcPts val="283"/>
              </a:spcBef>
              <a:buClr>
                <a:srgbClr val="000000"/>
              </a:buClr>
              <a:buSzPct val="45000"/>
              <a:buFont typeface="Wingdings" charset="2"/>
              <a:buChar char=""/>
            </a:pPr>
            <a:r>
              <a:rPr lang="fr-FR" sz="3200" b="0" strike="noStrike" spc="-1">
                <a:solidFill>
                  <a:srgbClr val="000000"/>
                </a:solidFill>
                <a:latin typeface="Arial"/>
              </a:rPr>
              <a:t>Cinquième niveau de plan</a:t>
            </a:r>
          </a:p>
          <a:p>
            <a:pPr marL="2592000" lvl="5" indent="-216000">
              <a:spcBef>
                <a:spcPts val="283"/>
              </a:spcBef>
              <a:buClr>
                <a:srgbClr val="000000"/>
              </a:buClr>
              <a:buSzPct val="45000"/>
              <a:buFont typeface="Wingdings" charset="2"/>
              <a:buChar char=""/>
            </a:pPr>
            <a:r>
              <a:rPr lang="fr-FR" sz="3200" b="0" strike="noStrike" spc="-1">
                <a:solidFill>
                  <a:srgbClr val="000000"/>
                </a:solidFill>
                <a:latin typeface="Arial"/>
              </a:rPr>
              <a:t>Sixième niveau de plan</a:t>
            </a:r>
          </a:p>
          <a:p>
            <a:pPr marL="3024000" lvl="6" indent="-216000">
              <a:spcBef>
                <a:spcPts val="283"/>
              </a:spcBef>
              <a:buClr>
                <a:srgbClr val="000000"/>
              </a:buClr>
              <a:buSzPct val="45000"/>
              <a:buFont typeface="Wingdings" charset="2"/>
              <a:buChar char=""/>
            </a:pPr>
            <a:r>
              <a:rPr lang="fr-FR" sz="3200" b="0" strike="noStrike" spc="-1">
                <a:solidFill>
                  <a:srgbClr val="000000"/>
                </a:solidFill>
                <a:latin typeface="Arial"/>
              </a:rPr>
              <a:t>Septième niveau de plan</a:t>
            </a:r>
          </a:p>
        </p:txBody>
      </p:sp>
      <p:sp>
        <p:nvSpPr>
          <p:cNvPr id="56" name="PlaceHolder 3"/>
          <p:cNvSpPr>
            <a:spLocks noGrp="1"/>
          </p:cNvSpPr>
          <p:nvPr>
            <p:ph type="body"/>
          </p:nvPr>
        </p:nvSpPr>
        <p:spPr>
          <a:xfrm>
            <a:off x="839880" y="2057400"/>
            <a:ext cx="3931920" cy="3811320"/>
          </a:xfrm>
          <a:prstGeom prst="rect">
            <a:avLst/>
          </a:prstGeom>
          <a:noFill/>
          <a:ln w="0">
            <a:noFill/>
          </a:ln>
        </p:spPr>
        <p:txBody>
          <a:bodyPr anchor="t">
            <a:normAutofit fontScale="93198" lnSpcReduction="10000"/>
          </a:bodyPr>
          <a:lstStyle/>
          <a:p>
            <a:pPr marL="432000" indent="-324000">
              <a:spcBef>
                <a:spcPts val="1417"/>
              </a:spcBef>
              <a:buClr>
                <a:srgbClr val="000000"/>
              </a:buClr>
              <a:buSzPct val="45000"/>
              <a:buFont typeface="Wingdings" charset="2"/>
              <a:buChar char=""/>
            </a:pPr>
            <a:r>
              <a:rPr lang="fr-FR" sz="1600" b="0" strike="noStrike" spc="-1">
                <a:solidFill>
                  <a:srgbClr val="000000"/>
                </a:solidFill>
                <a:latin typeface="Arial"/>
              </a:rPr>
              <a:t>Cliquez pour éditer le format du plan de texte</a:t>
            </a:r>
          </a:p>
          <a:p>
            <a:pPr marL="864000" lvl="1" indent="-324000">
              <a:spcBef>
                <a:spcPts val="1134"/>
              </a:spcBef>
              <a:buClr>
                <a:srgbClr val="000000"/>
              </a:buClr>
              <a:buSzPct val="75000"/>
              <a:buFont typeface="Symbol" charset="2"/>
              <a:buChar char=""/>
            </a:pPr>
            <a:r>
              <a:rPr lang="fr-FR" sz="1600" b="0" strike="noStrike" spc="-1">
                <a:solidFill>
                  <a:srgbClr val="000000"/>
                </a:solidFill>
                <a:latin typeface="Arial"/>
              </a:rPr>
              <a:t>Second niveau de plan</a:t>
            </a:r>
          </a:p>
          <a:p>
            <a:pPr marL="1296000" lvl="2" indent="-288000">
              <a:spcBef>
                <a:spcPts val="850"/>
              </a:spcBef>
              <a:buClr>
                <a:srgbClr val="000000"/>
              </a:buClr>
              <a:buSzPct val="45000"/>
              <a:buFont typeface="Wingdings" charset="2"/>
              <a:buChar char=""/>
            </a:pPr>
            <a:r>
              <a:rPr lang="fr-FR" sz="1600" b="0" strike="noStrike" spc="-1">
                <a:solidFill>
                  <a:srgbClr val="000000"/>
                </a:solidFill>
                <a:latin typeface="Arial"/>
              </a:rPr>
              <a:t>Troisième niveau de plan</a:t>
            </a:r>
          </a:p>
          <a:p>
            <a:pPr marL="1728000" lvl="3" indent="-216000">
              <a:spcBef>
                <a:spcPts val="567"/>
              </a:spcBef>
              <a:buClr>
                <a:srgbClr val="000000"/>
              </a:buClr>
              <a:buSzPct val="75000"/>
              <a:buFont typeface="Symbol" charset="2"/>
              <a:buChar char=""/>
            </a:pPr>
            <a:r>
              <a:rPr lang="fr-FR" sz="1600" b="0" strike="noStrike" spc="-1">
                <a:solidFill>
                  <a:srgbClr val="000000"/>
                </a:solidFill>
                <a:latin typeface="Arial"/>
              </a:rPr>
              <a:t>Quatrième niveau de plan</a:t>
            </a:r>
          </a:p>
          <a:p>
            <a:pPr marL="2160000" lvl="4" indent="-216000">
              <a:spcBef>
                <a:spcPts val="283"/>
              </a:spcBef>
              <a:buClr>
                <a:srgbClr val="000000"/>
              </a:buClr>
              <a:buSzPct val="45000"/>
              <a:buFont typeface="Wingdings" charset="2"/>
              <a:buChar char=""/>
            </a:pPr>
            <a:r>
              <a:rPr lang="fr-FR" sz="1600" b="0" strike="noStrike" spc="-1">
                <a:solidFill>
                  <a:srgbClr val="000000"/>
                </a:solidFill>
                <a:latin typeface="Arial"/>
              </a:rPr>
              <a:t>Cinquième niveau de plan</a:t>
            </a:r>
          </a:p>
          <a:p>
            <a:pPr marL="2592000" lvl="5" indent="-216000">
              <a:spcBef>
                <a:spcPts val="283"/>
              </a:spcBef>
              <a:buClr>
                <a:srgbClr val="000000"/>
              </a:buClr>
              <a:buSzPct val="45000"/>
              <a:buFont typeface="Wingdings" charset="2"/>
              <a:buChar char=""/>
            </a:pPr>
            <a:r>
              <a:rPr lang="fr-FR" sz="1600" b="0" strike="noStrike" spc="-1">
                <a:solidFill>
                  <a:srgbClr val="000000"/>
                </a:solidFill>
                <a:latin typeface="Arial"/>
              </a:rPr>
              <a:t>Sixième niveau de plan</a:t>
            </a:r>
          </a:p>
          <a:p>
            <a:pPr marL="3024000" lvl="6" indent="-216000">
              <a:spcBef>
                <a:spcPts val="283"/>
              </a:spcBef>
              <a:buClr>
                <a:srgbClr val="000000"/>
              </a:buClr>
              <a:buSzPct val="45000"/>
              <a:buFont typeface="Wingdings" charset="2"/>
              <a:buChar char=""/>
            </a:pPr>
            <a:r>
              <a:rPr lang="fr-FR" sz="1600" b="0" strike="noStrike" spc="-1">
                <a:solidFill>
                  <a:srgbClr val="000000"/>
                </a:solidFill>
                <a:latin typeface="Arial"/>
              </a:rPr>
              <a:t>Septième niveau de plan</a:t>
            </a:r>
          </a:p>
        </p:txBody>
      </p:sp>
      <p:sp>
        <p:nvSpPr>
          <p:cNvPr id="57" name="PlaceHolder 4"/>
          <p:cNvSpPr>
            <a:spLocks noGrp="1"/>
          </p:cNvSpPr>
          <p:nvPr>
            <p:ph type="dt" idx="28"/>
          </p:nvPr>
        </p:nvSpPr>
        <p:spPr>
          <a:xfrm>
            <a:off x="838080" y="6356520"/>
            <a:ext cx="2742840" cy="364680"/>
          </a:xfrm>
          <a:prstGeom prst="rect">
            <a:avLst/>
          </a:prstGeom>
          <a:noFill/>
          <a:ln w="0">
            <a:noFill/>
          </a:ln>
        </p:spPr>
        <p:txBody>
          <a:bodyPr anchor="ctr">
            <a:noAutofit/>
          </a:bodyPr>
          <a:lstStyle>
            <a:lvl1pPr indent="0">
              <a:lnSpc>
                <a:spcPct val="100000"/>
              </a:lnSpc>
              <a:buNone/>
              <a:defRPr lang="fr-FR" sz="1200" b="0" strike="noStrike" spc="-1">
                <a:solidFill>
                  <a:srgbClr val="888888"/>
                </a:solidFill>
                <a:latin typeface="Calibri"/>
                <a:ea typeface="Calibri"/>
              </a:defRPr>
            </a:lvl1pPr>
          </a:lstStyle>
          <a:p>
            <a:pPr indent="0">
              <a:lnSpc>
                <a:spcPct val="100000"/>
              </a:lnSpc>
              <a:buNone/>
            </a:pPr>
            <a:fld id="{E8EBB31B-E965-415F-8141-19B062A09942}" type="datetime1">
              <a:rPr lang="fr-FR" sz="1200" b="0" strike="noStrike" spc="-1" smtClean="0">
                <a:solidFill>
                  <a:srgbClr val="000000"/>
                </a:solidFill>
                <a:latin typeface="Calibri"/>
              </a:rPr>
              <a:t>10/09/2026</a:t>
            </a:fld>
            <a:endParaRPr lang="fr-FR" sz="1200" b="0" strike="noStrike" spc="-1">
              <a:solidFill>
                <a:srgbClr val="000000"/>
              </a:solidFill>
              <a:latin typeface="Calibri"/>
            </a:endParaRPr>
          </a:p>
        </p:txBody>
      </p:sp>
      <p:sp>
        <p:nvSpPr>
          <p:cNvPr id="58" name="PlaceHolder 5"/>
          <p:cNvSpPr>
            <a:spLocks noGrp="1"/>
          </p:cNvSpPr>
          <p:nvPr>
            <p:ph type="ftr" idx="29"/>
          </p:nvPr>
        </p:nvSpPr>
        <p:spPr>
          <a:xfrm>
            <a:off x="4038480" y="6356520"/>
            <a:ext cx="4114440" cy="364680"/>
          </a:xfrm>
          <a:prstGeom prst="rect">
            <a:avLst/>
          </a:prstGeom>
          <a:noFill/>
          <a:ln w="0">
            <a:noFill/>
          </a:ln>
        </p:spPr>
        <p:txBody>
          <a:bodyPr anchor="ctr">
            <a:noAutofit/>
          </a:bodyPr>
          <a:lstStyle>
            <a:lvl1pPr indent="0" algn="ctr">
              <a:lnSpc>
                <a:spcPct val="100000"/>
              </a:lnSpc>
              <a:buNone/>
              <a:defRPr lang="fr-FR" sz="1200" b="0" strike="noStrike" spc="-1">
                <a:solidFill>
                  <a:srgbClr val="888888"/>
                </a:solidFill>
                <a:latin typeface="Calibri"/>
                <a:ea typeface="Calibri"/>
              </a:defRPr>
            </a:lvl1pPr>
          </a:lstStyle>
          <a:p>
            <a:pPr indent="0" algn="ctr">
              <a:lnSpc>
                <a:spcPct val="100000"/>
              </a:lnSpc>
              <a:buNone/>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sp>
        <p:nvSpPr>
          <p:cNvPr id="59" name="PlaceHolder 6"/>
          <p:cNvSpPr>
            <a:spLocks noGrp="1"/>
          </p:cNvSpPr>
          <p:nvPr>
            <p:ph type="sldNum" idx="30"/>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A44E9B31-1884-4B6C-A1E9-DBDA95AE26D5}" type="slidenum">
              <a:rPr lang="fr-FR" sz="1200" b="0" strike="noStrike" spc="-1">
                <a:solidFill>
                  <a:srgbClr val="888888"/>
                </a:solidFill>
                <a:latin typeface="Calibri"/>
                <a:ea typeface="Calibri"/>
              </a:rPr>
              <a:t>‹N°›</a:t>
            </a:fld>
            <a:endParaRPr lang="fr-FR" sz="1200" b="0" strike="noStrike" spc="-1">
              <a:solidFill>
                <a:srgbClr val="000000"/>
              </a:solidFill>
              <a:latin typeface="Calibri"/>
            </a:endParaRPr>
          </a:p>
        </p:txBody>
      </p:sp>
    </p:spTree>
  </p:cSld>
  <p:clrMap bg1="lt1" tx1="dk1" bg2="lt2" tx2="dk2" accent1="accent1" accent2="accent2" accent3="accent3" accent4="accent4" accent5="accent5" accent6="accent6" hlink="hlink" folHlink="folHlink"/>
  <p:sldLayoutIdLst>
    <p:sldLayoutId id="2147483667" r:id="rId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60" name="PlaceHolder 1"/>
          <p:cNvSpPr>
            <a:spLocks noGrp="1"/>
          </p:cNvSpPr>
          <p:nvPr>
            <p:ph type="title"/>
          </p:nvPr>
        </p:nvSpPr>
        <p:spPr>
          <a:xfrm>
            <a:off x="839880" y="457200"/>
            <a:ext cx="3931920" cy="1599840"/>
          </a:xfrm>
          <a:prstGeom prst="rect">
            <a:avLst/>
          </a:prstGeom>
          <a:noFill/>
          <a:ln w="0">
            <a:noFill/>
          </a:ln>
        </p:spPr>
        <p:txBody>
          <a:bodyPr anchor="b">
            <a:normAutofit/>
          </a:bodyPr>
          <a:lstStyle/>
          <a:p>
            <a:pPr indent="0">
              <a:buNone/>
            </a:pPr>
            <a:r>
              <a:rPr lang="fr-FR" sz="3200" b="0" strike="noStrike" spc="-1">
                <a:solidFill>
                  <a:srgbClr val="000000"/>
                </a:solidFill>
                <a:latin typeface="Arial"/>
              </a:rPr>
              <a:t>Cliquez pour éditer le format du texte-titre</a:t>
            </a:r>
          </a:p>
        </p:txBody>
      </p:sp>
      <p:sp>
        <p:nvSpPr>
          <p:cNvPr id="61" name="PlaceHolder 2"/>
          <p:cNvSpPr>
            <a:spLocks noGrp="1"/>
          </p:cNvSpPr>
          <p:nvPr>
            <p:ph type="body"/>
          </p:nvPr>
        </p:nvSpPr>
        <p:spPr>
          <a:xfrm>
            <a:off x="5183280" y="987480"/>
            <a:ext cx="6171840" cy="4873320"/>
          </a:xfrm>
          <a:prstGeom prst="rect">
            <a:avLst/>
          </a:prstGeom>
          <a:noFill/>
          <a:ln w="0">
            <a:noFill/>
          </a:ln>
        </p:spPr>
        <p:txBody>
          <a:bodyPr lIns="90000" tIns="45000" rIns="90000" bIns="45000" anchor="t">
            <a:normAutofit/>
          </a:bodyPr>
          <a:lstStyle/>
          <a:p>
            <a:pPr marL="432000" indent="-324000">
              <a:spcBef>
                <a:spcPts val="1417"/>
              </a:spcBef>
              <a:buClr>
                <a:srgbClr val="000000"/>
              </a:buClr>
              <a:buSzPct val="45000"/>
              <a:buFont typeface="Wingdings" charset="2"/>
              <a:buChar char=""/>
            </a:pPr>
            <a:r>
              <a:rPr lang="fr-FR" sz="1800" b="0" strike="noStrike" spc="-1">
                <a:solidFill>
                  <a:srgbClr val="000000"/>
                </a:solidFill>
                <a:latin typeface="Arial"/>
              </a:rPr>
              <a:t>Cliquez pour éditer le format du plan de texte</a:t>
            </a:r>
          </a:p>
          <a:p>
            <a:pPr marL="864000" lvl="1" indent="-324000">
              <a:spcBef>
                <a:spcPts val="1134"/>
              </a:spcBef>
              <a:buClr>
                <a:srgbClr val="000000"/>
              </a:buClr>
              <a:buSzPct val="75000"/>
              <a:buFont typeface="Symbol" charset="2"/>
              <a:buChar char=""/>
            </a:pPr>
            <a:r>
              <a:rPr lang="fr-FR" sz="1800" b="0" strike="noStrike" spc="-1">
                <a:solidFill>
                  <a:srgbClr val="000000"/>
                </a:solidFill>
                <a:latin typeface="Arial"/>
              </a:rPr>
              <a:t>Second niveau de plan</a:t>
            </a:r>
          </a:p>
          <a:p>
            <a:pPr marL="1296000" lvl="2" indent="-288000">
              <a:spcBef>
                <a:spcPts val="850"/>
              </a:spcBef>
              <a:buClr>
                <a:srgbClr val="000000"/>
              </a:buClr>
              <a:buSzPct val="45000"/>
              <a:buFont typeface="Wingdings" charset="2"/>
              <a:buChar char=""/>
            </a:pPr>
            <a:r>
              <a:rPr lang="fr-FR" sz="1800" b="0" strike="noStrike" spc="-1">
                <a:solidFill>
                  <a:srgbClr val="000000"/>
                </a:solidFill>
                <a:latin typeface="Arial"/>
              </a:rPr>
              <a:t>Troisième niveau de plan</a:t>
            </a:r>
          </a:p>
          <a:p>
            <a:pPr marL="1728000" lvl="3" indent="-216000">
              <a:spcBef>
                <a:spcPts val="567"/>
              </a:spcBef>
              <a:buClr>
                <a:srgbClr val="000000"/>
              </a:buClr>
              <a:buSzPct val="75000"/>
              <a:buFont typeface="Symbol" charset="2"/>
              <a:buChar char=""/>
            </a:pPr>
            <a:r>
              <a:rPr lang="fr-FR" sz="1800" b="0" strike="noStrike" spc="-1">
                <a:solidFill>
                  <a:srgbClr val="000000"/>
                </a:solidFill>
                <a:latin typeface="Arial"/>
              </a:rPr>
              <a:t>Quatrième niveau de plan</a:t>
            </a:r>
          </a:p>
          <a:p>
            <a:pPr marL="2160000" lvl="4" indent="-216000">
              <a:spcBef>
                <a:spcPts val="283"/>
              </a:spcBef>
              <a:buClr>
                <a:srgbClr val="000000"/>
              </a:buClr>
              <a:buSzPct val="45000"/>
              <a:buFont typeface="Wingdings" charset="2"/>
              <a:buChar char=""/>
            </a:pPr>
            <a:r>
              <a:rPr lang="fr-FR" sz="1800" b="0" strike="noStrike" spc="-1">
                <a:solidFill>
                  <a:srgbClr val="000000"/>
                </a:solidFill>
                <a:latin typeface="Arial"/>
              </a:rPr>
              <a:t>Cinquième niveau de plan</a:t>
            </a:r>
          </a:p>
          <a:p>
            <a:pPr marL="2592000" lvl="5" indent="-216000">
              <a:spcBef>
                <a:spcPts val="283"/>
              </a:spcBef>
              <a:buClr>
                <a:srgbClr val="000000"/>
              </a:buClr>
              <a:buSzPct val="45000"/>
              <a:buFont typeface="Wingdings" charset="2"/>
              <a:buChar char=""/>
            </a:pPr>
            <a:r>
              <a:rPr lang="fr-FR" sz="1800" b="0" strike="noStrike" spc="-1">
                <a:solidFill>
                  <a:srgbClr val="000000"/>
                </a:solidFill>
                <a:latin typeface="Arial"/>
              </a:rPr>
              <a:t>Sixième niveau de plan</a:t>
            </a:r>
          </a:p>
          <a:p>
            <a:pPr marL="3024000" lvl="6" indent="-216000">
              <a:spcBef>
                <a:spcPts val="283"/>
              </a:spcBef>
              <a:buClr>
                <a:srgbClr val="000000"/>
              </a:buClr>
              <a:buSzPct val="45000"/>
              <a:buFont typeface="Wingdings" charset="2"/>
              <a:buChar char=""/>
            </a:pPr>
            <a:r>
              <a:rPr lang="fr-FR" sz="1800" b="0" strike="noStrike" spc="-1">
                <a:solidFill>
                  <a:srgbClr val="000000"/>
                </a:solidFill>
                <a:latin typeface="Arial"/>
              </a:rPr>
              <a:t>Septième niveau de plan</a:t>
            </a:r>
          </a:p>
        </p:txBody>
      </p:sp>
      <p:sp>
        <p:nvSpPr>
          <p:cNvPr id="62" name="PlaceHolder 3"/>
          <p:cNvSpPr>
            <a:spLocks noGrp="1"/>
          </p:cNvSpPr>
          <p:nvPr>
            <p:ph type="body"/>
          </p:nvPr>
        </p:nvSpPr>
        <p:spPr>
          <a:xfrm>
            <a:off x="839880" y="2057400"/>
            <a:ext cx="3931920" cy="3811320"/>
          </a:xfrm>
          <a:prstGeom prst="rect">
            <a:avLst/>
          </a:prstGeom>
          <a:noFill/>
          <a:ln w="0">
            <a:noFill/>
          </a:ln>
        </p:spPr>
        <p:txBody>
          <a:bodyPr anchor="t">
            <a:normAutofit fontScale="93198" lnSpcReduction="10000"/>
          </a:bodyPr>
          <a:lstStyle/>
          <a:p>
            <a:pPr marL="432000" indent="-324000">
              <a:spcBef>
                <a:spcPts val="1417"/>
              </a:spcBef>
              <a:buClr>
                <a:srgbClr val="000000"/>
              </a:buClr>
              <a:buSzPct val="45000"/>
              <a:buFont typeface="Wingdings" charset="2"/>
              <a:buChar char=""/>
            </a:pPr>
            <a:r>
              <a:rPr lang="fr-FR" sz="1600" b="0" strike="noStrike" spc="-1">
                <a:solidFill>
                  <a:srgbClr val="000000"/>
                </a:solidFill>
                <a:latin typeface="Arial"/>
              </a:rPr>
              <a:t>Cliquez pour éditer le format du plan de texte</a:t>
            </a:r>
          </a:p>
          <a:p>
            <a:pPr marL="864000" lvl="1" indent="-324000">
              <a:spcBef>
                <a:spcPts val="1134"/>
              </a:spcBef>
              <a:buClr>
                <a:srgbClr val="000000"/>
              </a:buClr>
              <a:buSzPct val="75000"/>
              <a:buFont typeface="Symbol" charset="2"/>
              <a:buChar char=""/>
            </a:pPr>
            <a:r>
              <a:rPr lang="fr-FR" sz="1600" b="0" strike="noStrike" spc="-1">
                <a:solidFill>
                  <a:srgbClr val="000000"/>
                </a:solidFill>
                <a:latin typeface="Arial"/>
              </a:rPr>
              <a:t>Second niveau de plan</a:t>
            </a:r>
          </a:p>
          <a:p>
            <a:pPr marL="1296000" lvl="2" indent="-288000">
              <a:spcBef>
                <a:spcPts val="850"/>
              </a:spcBef>
              <a:buClr>
                <a:srgbClr val="000000"/>
              </a:buClr>
              <a:buSzPct val="45000"/>
              <a:buFont typeface="Wingdings" charset="2"/>
              <a:buChar char=""/>
            </a:pPr>
            <a:r>
              <a:rPr lang="fr-FR" sz="1600" b="0" strike="noStrike" spc="-1">
                <a:solidFill>
                  <a:srgbClr val="000000"/>
                </a:solidFill>
                <a:latin typeface="Arial"/>
              </a:rPr>
              <a:t>Troisième niveau de plan</a:t>
            </a:r>
          </a:p>
          <a:p>
            <a:pPr marL="1728000" lvl="3" indent="-216000">
              <a:spcBef>
                <a:spcPts val="567"/>
              </a:spcBef>
              <a:buClr>
                <a:srgbClr val="000000"/>
              </a:buClr>
              <a:buSzPct val="75000"/>
              <a:buFont typeface="Symbol" charset="2"/>
              <a:buChar char=""/>
            </a:pPr>
            <a:r>
              <a:rPr lang="fr-FR" sz="1600" b="0" strike="noStrike" spc="-1">
                <a:solidFill>
                  <a:srgbClr val="000000"/>
                </a:solidFill>
                <a:latin typeface="Arial"/>
              </a:rPr>
              <a:t>Quatrième niveau de plan</a:t>
            </a:r>
          </a:p>
          <a:p>
            <a:pPr marL="2160000" lvl="4" indent="-216000">
              <a:spcBef>
                <a:spcPts val="283"/>
              </a:spcBef>
              <a:buClr>
                <a:srgbClr val="000000"/>
              </a:buClr>
              <a:buSzPct val="45000"/>
              <a:buFont typeface="Wingdings" charset="2"/>
              <a:buChar char=""/>
            </a:pPr>
            <a:r>
              <a:rPr lang="fr-FR" sz="1600" b="0" strike="noStrike" spc="-1">
                <a:solidFill>
                  <a:srgbClr val="000000"/>
                </a:solidFill>
                <a:latin typeface="Arial"/>
              </a:rPr>
              <a:t>Cinquième niveau de plan</a:t>
            </a:r>
          </a:p>
          <a:p>
            <a:pPr marL="2592000" lvl="5" indent="-216000">
              <a:spcBef>
                <a:spcPts val="283"/>
              </a:spcBef>
              <a:buClr>
                <a:srgbClr val="000000"/>
              </a:buClr>
              <a:buSzPct val="45000"/>
              <a:buFont typeface="Wingdings" charset="2"/>
              <a:buChar char=""/>
            </a:pPr>
            <a:r>
              <a:rPr lang="fr-FR" sz="1600" b="0" strike="noStrike" spc="-1">
                <a:solidFill>
                  <a:srgbClr val="000000"/>
                </a:solidFill>
                <a:latin typeface="Arial"/>
              </a:rPr>
              <a:t>Sixième niveau de plan</a:t>
            </a:r>
          </a:p>
          <a:p>
            <a:pPr marL="3024000" lvl="6" indent="-216000">
              <a:spcBef>
                <a:spcPts val="283"/>
              </a:spcBef>
              <a:buClr>
                <a:srgbClr val="000000"/>
              </a:buClr>
              <a:buSzPct val="45000"/>
              <a:buFont typeface="Wingdings" charset="2"/>
              <a:buChar char=""/>
            </a:pPr>
            <a:r>
              <a:rPr lang="fr-FR" sz="1600" b="0" strike="noStrike" spc="-1">
                <a:solidFill>
                  <a:srgbClr val="000000"/>
                </a:solidFill>
                <a:latin typeface="Arial"/>
              </a:rPr>
              <a:t>Septième niveau de plan</a:t>
            </a:r>
          </a:p>
        </p:txBody>
      </p:sp>
      <p:sp>
        <p:nvSpPr>
          <p:cNvPr id="63" name="PlaceHolder 4"/>
          <p:cNvSpPr>
            <a:spLocks noGrp="1"/>
          </p:cNvSpPr>
          <p:nvPr>
            <p:ph type="dt" idx="31"/>
          </p:nvPr>
        </p:nvSpPr>
        <p:spPr>
          <a:xfrm>
            <a:off x="838080" y="6356520"/>
            <a:ext cx="2742840" cy="364680"/>
          </a:xfrm>
          <a:prstGeom prst="rect">
            <a:avLst/>
          </a:prstGeom>
          <a:noFill/>
          <a:ln w="0">
            <a:noFill/>
          </a:ln>
        </p:spPr>
        <p:txBody>
          <a:bodyPr anchor="ctr">
            <a:noAutofit/>
          </a:bodyPr>
          <a:lstStyle>
            <a:lvl1pPr indent="0">
              <a:lnSpc>
                <a:spcPct val="100000"/>
              </a:lnSpc>
              <a:buNone/>
              <a:defRPr lang="fr-FR" sz="1200" b="0" strike="noStrike" spc="-1">
                <a:solidFill>
                  <a:srgbClr val="888888"/>
                </a:solidFill>
                <a:latin typeface="Calibri"/>
                <a:ea typeface="Calibri"/>
              </a:defRPr>
            </a:lvl1pPr>
          </a:lstStyle>
          <a:p>
            <a:pPr indent="0">
              <a:lnSpc>
                <a:spcPct val="100000"/>
              </a:lnSpc>
              <a:buNone/>
            </a:pPr>
            <a:fld id="{45D7DA56-728D-4BC5-8157-7EC54F3C9CF3}" type="datetime1">
              <a:rPr lang="fr-FR" sz="1200" b="0" strike="noStrike" spc="-1" smtClean="0">
                <a:solidFill>
                  <a:srgbClr val="000000"/>
                </a:solidFill>
                <a:latin typeface="Calibri"/>
              </a:rPr>
              <a:t>10/09/2026</a:t>
            </a:fld>
            <a:endParaRPr lang="fr-FR" sz="1200" b="0" strike="noStrike" spc="-1">
              <a:solidFill>
                <a:srgbClr val="000000"/>
              </a:solidFill>
              <a:latin typeface="Calibri"/>
            </a:endParaRPr>
          </a:p>
        </p:txBody>
      </p:sp>
      <p:sp>
        <p:nvSpPr>
          <p:cNvPr id="64" name="PlaceHolder 5"/>
          <p:cNvSpPr>
            <a:spLocks noGrp="1"/>
          </p:cNvSpPr>
          <p:nvPr>
            <p:ph type="ftr" idx="32"/>
          </p:nvPr>
        </p:nvSpPr>
        <p:spPr>
          <a:xfrm>
            <a:off x="4038480" y="6356520"/>
            <a:ext cx="4114440" cy="364680"/>
          </a:xfrm>
          <a:prstGeom prst="rect">
            <a:avLst/>
          </a:prstGeom>
          <a:noFill/>
          <a:ln w="0">
            <a:noFill/>
          </a:ln>
        </p:spPr>
        <p:txBody>
          <a:bodyPr anchor="ctr">
            <a:noAutofit/>
          </a:bodyPr>
          <a:lstStyle>
            <a:lvl1pPr indent="0" algn="ctr">
              <a:lnSpc>
                <a:spcPct val="100000"/>
              </a:lnSpc>
              <a:buNone/>
              <a:defRPr lang="fr-FR" sz="1200" b="0" strike="noStrike" spc="-1">
                <a:solidFill>
                  <a:srgbClr val="888888"/>
                </a:solidFill>
                <a:latin typeface="Calibri"/>
                <a:ea typeface="Calibri"/>
              </a:defRPr>
            </a:lvl1pPr>
          </a:lstStyle>
          <a:p>
            <a:pPr indent="0" algn="ctr">
              <a:lnSpc>
                <a:spcPct val="100000"/>
              </a:lnSpc>
              <a:buNone/>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sp>
        <p:nvSpPr>
          <p:cNvPr id="65" name="PlaceHolder 6"/>
          <p:cNvSpPr>
            <a:spLocks noGrp="1"/>
          </p:cNvSpPr>
          <p:nvPr>
            <p:ph type="sldNum" idx="33"/>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8718F20F-A714-4F99-BF64-989FD12C4BB5}" type="slidenum">
              <a:rPr lang="fr-FR" sz="1200" b="0" strike="noStrike" spc="-1">
                <a:solidFill>
                  <a:srgbClr val="888888"/>
                </a:solidFill>
                <a:latin typeface="Calibri"/>
                <a:ea typeface="Calibri"/>
              </a:rPr>
              <a:t>‹N°›</a:t>
            </a:fld>
            <a:endParaRPr lang="fr-FR" sz="1200" b="0" strike="noStrike" spc="-1">
              <a:solidFill>
                <a:srgbClr val="000000"/>
              </a:solidFill>
              <a:latin typeface="Calibri"/>
            </a:endParaRPr>
          </a:p>
        </p:txBody>
      </p:sp>
    </p:spTree>
  </p:cSld>
  <p:clrMap bg1="lt1" tx1="dk1" bg2="lt2" tx2="dk2" accent1="accent1" accent2="accent2" accent3="accent3" accent4="accent4" accent5="accent5" accent6="accent6" hlink="hlink" folHlink="folHlink"/>
  <p:sldLayoutIdLst>
    <p:sldLayoutId id="2147483669" r:id="rId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8.jpe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Layout" Target="../slideLayouts/slideLayout4.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image" Target="../media/image10.png"/><Relationship Id="rId5" Type="http://schemas.openxmlformats.org/officeDocument/2006/relationships/image" Target="../media/image16.png"/><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hyperlink" Target="https://www.faminum.com/"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4.xml"/><Relationship Id="rId1" Type="http://schemas.openxmlformats.org/officeDocument/2006/relationships/slideLayout" Target="../slideLayouts/slideLayout4.xml"/><Relationship Id="rId4" Type="http://schemas.openxmlformats.org/officeDocument/2006/relationships/image" Target="../media/image19.jpeg"/></Relationships>
</file>

<file path=ppt/slides/_rels/slide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5.xml"/><Relationship Id="rId1" Type="http://schemas.openxmlformats.org/officeDocument/2006/relationships/slideLayout" Target="../slideLayouts/slideLayout4.xml"/><Relationship Id="rId5" Type="http://schemas.openxmlformats.org/officeDocument/2006/relationships/image" Target="../media/image12.png"/><Relationship Id="rId4" Type="http://schemas.openxmlformats.org/officeDocument/2006/relationships/image" Target="../media/image21.png"/></Relationships>
</file>

<file path=ppt/slides/_rels/slide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1.xml"/><Relationship Id="rId1" Type="http://schemas.openxmlformats.org/officeDocument/2006/relationships/slideLayout" Target="../slideLayouts/slideLayout4.xml"/><Relationship Id="rId4" Type="http://schemas.openxmlformats.org/officeDocument/2006/relationships/comments" Target="../comments/comment1.xml"/></Relationships>
</file>

<file path=ppt/slides/_rels/slide4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2.xml"/><Relationship Id="rId1" Type="http://schemas.openxmlformats.org/officeDocument/2006/relationships/slideLayout" Target="../slideLayouts/slideLayout4.xml"/><Relationship Id="rId4" Type="http://schemas.openxmlformats.org/officeDocument/2006/relationships/comments" Target="../comments/comment2.xml"/></Relationships>
</file>

<file path=ppt/slides/_rels/slide4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3.xml"/><Relationship Id="rId1" Type="http://schemas.openxmlformats.org/officeDocument/2006/relationships/slideLayout" Target="../slideLayouts/slideLayout4.xml"/><Relationship Id="rId4" Type="http://schemas.openxmlformats.org/officeDocument/2006/relationships/comments" Target="../comments/comment3.xml"/></Relationships>
</file>

<file path=ppt/slides/_rels/slide4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4.xml"/><Relationship Id="rId1" Type="http://schemas.openxmlformats.org/officeDocument/2006/relationships/slideLayout" Target="../slideLayouts/slideLayout4.xml"/><Relationship Id="rId4" Type="http://schemas.openxmlformats.org/officeDocument/2006/relationships/comments" Target="../comments/comment4.xml"/></Relationships>
</file>

<file path=ppt/slides/_rels/slide4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5.xml"/><Relationship Id="rId1" Type="http://schemas.openxmlformats.org/officeDocument/2006/relationships/slideLayout" Target="../slideLayouts/slideLayout4.xml"/><Relationship Id="rId4" Type="http://schemas.openxmlformats.org/officeDocument/2006/relationships/comments" Target="../comments/comment5.xml"/></Relationships>
</file>

<file path=ppt/slides/_rels/slide47.xml.rels><?xml version="1.0" encoding="UTF-8" standalone="yes"?>
<Relationships xmlns="http://schemas.openxmlformats.org/package/2006/relationships"><Relationship Id="rId3" Type="http://schemas.openxmlformats.org/officeDocument/2006/relationships/comments" Target="../comments/comment6.xml"/><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6.xml"/><Relationship Id="rId1" Type="http://schemas.openxmlformats.org/officeDocument/2006/relationships/slideLayout" Target="../slideLayouts/slideLayout4.xml"/><Relationship Id="rId4" Type="http://schemas.openxmlformats.org/officeDocument/2006/relationships/comments" Target="../comments/comment7.xml"/></Relationships>
</file>

<file path=ppt/slides/_rels/slide4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7.xml"/><Relationship Id="rId1" Type="http://schemas.openxmlformats.org/officeDocument/2006/relationships/slideLayout" Target="../slideLayouts/slideLayout4.xml"/><Relationship Id="rId5" Type="http://schemas.openxmlformats.org/officeDocument/2006/relationships/comments" Target="../comments/comment8.xml"/><Relationship Id="rId4" Type="http://schemas.openxmlformats.org/officeDocument/2006/relationships/image" Target="../media/image22.png"/></Relationships>
</file>

<file path=ppt/slides/_rels/slide5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9.xml"/><Relationship Id="rId1" Type="http://schemas.openxmlformats.org/officeDocument/2006/relationships/slideLayout" Target="../slideLayouts/slideLayout4.xml"/><Relationship Id="rId4" Type="http://schemas.openxmlformats.org/officeDocument/2006/relationships/image" Target="../media/image23.png"/></Relationships>
</file>

<file path=ppt/slides/_rels/slide5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0.xml"/><Relationship Id="rId1" Type="http://schemas.openxmlformats.org/officeDocument/2006/relationships/slideLayout" Target="../slideLayouts/slideLayout4.xml"/><Relationship Id="rId4" Type="http://schemas.openxmlformats.org/officeDocument/2006/relationships/image" Target="../media/image24.png"/></Relationships>
</file>

<file path=ppt/slides/_rels/slide5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1.xml"/><Relationship Id="rId1" Type="http://schemas.openxmlformats.org/officeDocument/2006/relationships/slideLayout" Target="../slideLayouts/slideLayout4.xml"/><Relationship Id="rId5" Type="http://schemas.openxmlformats.org/officeDocument/2006/relationships/image" Target="../media/image26.png"/><Relationship Id="rId4" Type="http://schemas.openxmlformats.org/officeDocument/2006/relationships/image" Target="../media/image24.png"/></Relationships>
</file>

<file path=ppt/slides/_rels/slide5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2.xml"/><Relationship Id="rId1" Type="http://schemas.openxmlformats.org/officeDocument/2006/relationships/slideLayout" Target="../slideLayouts/slideLayout4.xml"/><Relationship Id="rId4" Type="http://schemas.openxmlformats.org/officeDocument/2006/relationships/image" Target="../media/image28.png"/></Relationships>
</file>

<file path=ppt/slides/_rels/slide6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3.xml"/><Relationship Id="rId1" Type="http://schemas.openxmlformats.org/officeDocument/2006/relationships/slideLayout" Target="../slideLayouts/slideLayout4.xml"/><Relationship Id="rId4" Type="http://schemas.openxmlformats.org/officeDocument/2006/relationships/image" Target="../media/image29.jpeg"/></Relationships>
</file>

<file path=ppt/slides/_rels/slide61.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33.png"/><Relationship Id="rId2" Type="http://schemas.openxmlformats.org/officeDocument/2006/relationships/notesSlide" Target="../notesSlides/notesSlide44.xml"/><Relationship Id="rId1" Type="http://schemas.openxmlformats.org/officeDocument/2006/relationships/slideLayout" Target="../slideLayouts/slideLayout4.xml"/><Relationship Id="rId6" Type="http://schemas.openxmlformats.org/officeDocument/2006/relationships/image" Target="../media/image32.png"/><Relationship Id="rId5" Type="http://schemas.openxmlformats.org/officeDocument/2006/relationships/image" Target="../media/image31.jpeg"/><Relationship Id="rId4" Type="http://schemas.openxmlformats.org/officeDocument/2006/relationships/image" Target="../media/image30.png"/></Relationships>
</file>

<file path=ppt/slides/_rels/slide6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5.xml"/><Relationship Id="rId1" Type="http://schemas.openxmlformats.org/officeDocument/2006/relationships/slideLayout" Target="../slideLayouts/slideLayout4.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67.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9.png"/><Relationship Id="rId7" Type="http://schemas.openxmlformats.org/officeDocument/2006/relationships/image" Target="../media/image40.png"/><Relationship Id="rId2" Type="http://schemas.openxmlformats.org/officeDocument/2006/relationships/notesSlide" Target="../notesSlides/notesSlide46.xml"/><Relationship Id="rId1" Type="http://schemas.openxmlformats.org/officeDocument/2006/relationships/slideLayout" Target="../slideLayouts/slideLayout4.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 Id="rId9" Type="http://schemas.openxmlformats.org/officeDocument/2006/relationships/image" Target="../media/image42.png"/></Relationships>
</file>

<file path=ppt/slides/_rels/slide6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8.xml"/><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9.xml"/><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0.xml"/><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1.xml"/><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2.xml"/><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3.xml"/><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4.xml"/><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5.xml"/><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6.xml"/><Relationship Id="rId1" Type="http://schemas.openxmlformats.org/officeDocument/2006/relationships/slideLayout" Target="../slideLayouts/slideLayout4.xml"/></Relationships>
</file>

<file path=ppt/slides/_rels/slide7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7.xml"/><Relationship Id="rId1" Type="http://schemas.openxmlformats.org/officeDocument/2006/relationships/slideLayout" Target="../slideLayouts/slideLayout4.xml"/></Relationships>
</file>

<file path=ppt/slides/_rels/slide80.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46.png"/><Relationship Id="rId2" Type="http://schemas.openxmlformats.org/officeDocument/2006/relationships/notesSlide" Target="../notesSlides/notesSlide58.xml"/><Relationship Id="rId1" Type="http://schemas.openxmlformats.org/officeDocument/2006/relationships/slideLayout" Target="../slideLayouts/slideLayout4.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81.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11.png"/><Relationship Id="rId7" Type="http://schemas.openxmlformats.org/officeDocument/2006/relationships/image" Target="../media/image46.png"/><Relationship Id="rId2" Type="http://schemas.openxmlformats.org/officeDocument/2006/relationships/notesSlide" Target="../notesSlides/notesSlide59.xml"/><Relationship Id="rId1" Type="http://schemas.openxmlformats.org/officeDocument/2006/relationships/slideLayout" Target="../slideLayouts/slideLayout4.xml"/><Relationship Id="rId6" Type="http://schemas.openxmlformats.org/officeDocument/2006/relationships/image" Target="../media/image45.png"/><Relationship Id="rId5" Type="http://schemas.openxmlformats.org/officeDocument/2006/relationships/image" Target="../media/image44.png"/><Relationship Id="rId10" Type="http://schemas.openxmlformats.org/officeDocument/2006/relationships/image" Target="../media/image49.png"/><Relationship Id="rId4" Type="http://schemas.openxmlformats.org/officeDocument/2006/relationships/image" Target="../media/image43.png"/><Relationship Id="rId9" Type="http://schemas.openxmlformats.org/officeDocument/2006/relationships/image" Target="../media/image48.png"/></Relationships>
</file>

<file path=ppt/slides/_rels/slide8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0.xml"/><Relationship Id="rId1" Type="http://schemas.openxmlformats.org/officeDocument/2006/relationships/slideLayout" Target="../slideLayouts/slideLayout4.xml"/><Relationship Id="rId4" Type="http://schemas.openxmlformats.org/officeDocument/2006/relationships/image" Target="../media/image50.png"/></Relationships>
</file>

<file path=ppt/slides/_rels/slide83.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11.png"/><Relationship Id="rId7" Type="http://schemas.openxmlformats.org/officeDocument/2006/relationships/image" Target="../media/image54.png"/><Relationship Id="rId2" Type="http://schemas.openxmlformats.org/officeDocument/2006/relationships/notesSlide" Target="../notesSlides/notesSlide61.xml"/><Relationship Id="rId1" Type="http://schemas.openxmlformats.org/officeDocument/2006/relationships/slideLayout" Target="../slideLayouts/slideLayout4.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8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2.xml"/><Relationship Id="rId1" Type="http://schemas.openxmlformats.org/officeDocument/2006/relationships/slideLayout" Target="../slideLayouts/slideLayout4.xml"/><Relationship Id="rId4" Type="http://schemas.openxmlformats.org/officeDocument/2006/relationships/image" Target="../media/image55.png"/></Relationships>
</file>

<file path=ppt/slides/_rels/slide8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3.xml"/><Relationship Id="rId1" Type="http://schemas.openxmlformats.org/officeDocument/2006/relationships/slideLayout" Target="../slideLayouts/slideLayout4.xml"/><Relationship Id="rId4" Type="http://schemas.openxmlformats.org/officeDocument/2006/relationships/image" Target="../media/image56.png"/></Relationships>
</file>

<file path=ppt/slides/_rels/slide8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4.xml"/><Relationship Id="rId1" Type="http://schemas.openxmlformats.org/officeDocument/2006/relationships/slideLayout" Target="../slideLayouts/slideLayout4.xml"/><Relationship Id="rId4" Type="http://schemas.openxmlformats.org/officeDocument/2006/relationships/image" Target="../media/image57.png"/></Relationships>
</file>

<file path=ppt/slides/_rels/slide8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5.xml"/><Relationship Id="rId1" Type="http://schemas.openxmlformats.org/officeDocument/2006/relationships/slideLayout" Target="../slideLayouts/slideLayout4.xml"/><Relationship Id="rId4" Type="http://schemas.openxmlformats.org/officeDocument/2006/relationships/image" Target="../media/image58.png"/></Relationships>
</file>

<file path=ppt/slides/_rels/slide8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6.xml"/><Relationship Id="rId1" Type="http://schemas.openxmlformats.org/officeDocument/2006/relationships/slideLayout" Target="../slideLayouts/slideLayout4.xml"/><Relationship Id="rId4" Type="http://schemas.openxmlformats.org/officeDocument/2006/relationships/image" Target="../media/image59.png"/></Relationships>
</file>

<file path=ppt/slides/_rels/slide8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7.xml"/><Relationship Id="rId1" Type="http://schemas.openxmlformats.org/officeDocument/2006/relationships/slideLayout" Target="../slideLayouts/slideLayout4.xml"/><Relationship Id="rId4" Type="http://schemas.openxmlformats.org/officeDocument/2006/relationships/image" Target="../media/image60.png"/></Relationships>
</file>

<file path=ppt/slides/_rels/slide9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9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8.xml"/><Relationship Id="rId1" Type="http://schemas.openxmlformats.org/officeDocument/2006/relationships/slideLayout" Target="../slideLayouts/slideLayout4.xml"/></Relationships>
</file>

<file path=ppt/slides/_rels/slide9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9.xml"/><Relationship Id="rId1" Type="http://schemas.openxmlformats.org/officeDocument/2006/relationships/slideLayout" Target="../slideLayouts/slideLayout4.xml"/></Relationships>
</file>

<file path=ppt/slides/_rels/slide9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0.xml"/><Relationship Id="rId1" Type="http://schemas.openxmlformats.org/officeDocument/2006/relationships/slideLayout" Target="../slideLayouts/slideLayout4.xml"/></Relationships>
</file>

<file path=ppt/slides/_rels/slide9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1.xml"/><Relationship Id="rId1" Type="http://schemas.openxmlformats.org/officeDocument/2006/relationships/slideLayout" Target="../slideLayouts/slideLayout4.xml"/></Relationships>
</file>

<file path=ppt/slides/_rels/slide9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2.xml"/><Relationship Id="rId1" Type="http://schemas.openxmlformats.org/officeDocument/2006/relationships/slideLayout" Target="../slideLayouts/slideLayout4.xml"/></Relationships>
</file>

<file path=ppt/slides/_rels/slide9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3.xml"/><Relationship Id="rId1" Type="http://schemas.openxmlformats.org/officeDocument/2006/relationships/slideLayout" Target="../slideLayouts/slideLayout4.xml"/><Relationship Id="rId4" Type="http://schemas.openxmlformats.org/officeDocument/2006/relationships/image" Target="../media/image61.png"/></Relationships>
</file>

<file path=ppt/slides/_rels/slide9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9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9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0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4.xml"/><Relationship Id="rId1" Type="http://schemas.openxmlformats.org/officeDocument/2006/relationships/slideLayout" Target="../slideLayouts/slideLayout4.xml"/></Relationships>
</file>

<file path=ppt/slides/_rels/slide10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5.xml"/><Relationship Id="rId1" Type="http://schemas.openxmlformats.org/officeDocument/2006/relationships/slideLayout" Target="../slideLayouts/slideLayout4.xml"/></Relationships>
</file>

<file path=ppt/slides/_rels/slide10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6.xml"/><Relationship Id="rId1" Type="http://schemas.openxmlformats.org/officeDocument/2006/relationships/slideLayout" Target="../slideLayouts/slideLayout4.xml"/></Relationships>
</file>

<file path=ppt/slides/_rels/slide10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7.xml"/><Relationship Id="rId1" Type="http://schemas.openxmlformats.org/officeDocument/2006/relationships/slideLayout" Target="../slideLayouts/slideLayout4.xml"/><Relationship Id="rId4" Type="http://schemas.openxmlformats.org/officeDocument/2006/relationships/image" Target="../media/image62.png"/></Relationships>
</file>

<file path=ppt/slides/_rels/slide10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8.xml"/><Relationship Id="rId1" Type="http://schemas.openxmlformats.org/officeDocument/2006/relationships/slideLayout" Target="../slideLayouts/slideLayout4.xml"/><Relationship Id="rId4" Type="http://schemas.openxmlformats.org/officeDocument/2006/relationships/image" Target="../media/image63.png"/></Relationships>
</file>

<file path=ppt/slides/_rels/slide10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0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9.xml"/><Relationship Id="rId1" Type="http://schemas.openxmlformats.org/officeDocument/2006/relationships/slideLayout" Target="../slideLayouts/slideLayout4.xml"/></Relationships>
</file>

<file path=ppt/slides/_rels/slide10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0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0.xml"/><Relationship Id="rId1" Type="http://schemas.openxmlformats.org/officeDocument/2006/relationships/slideLayout" Target="../slideLayouts/slideLayout4.xml"/></Relationships>
</file>

<file path=ppt/slides/_rels/slide10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1.xml"/><Relationship Id="rId1" Type="http://schemas.openxmlformats.org/officeDocument/2006/relationships/slideLayout" Target="../slideLayouts/slideLayout4.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2.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Google Shape;88;p1"/>
          <p:cNvSpPr/>
          <p:nvPr/>
        </p:nvSpPr>
        <p:spPr>
          <a:xfrm>
            <a:off x="770040" y="525240"/>
            <a:ext cx="10651680" cy="5806800"/>
          </a:xfrm>
          <a:prstGeom prst="rect">
            <a:avLst/>
          </a:prstGeom>
          <a:solidFill>
            <a:srgbClr val="004AAD"/>
          </a:solidFill>
          <a:ln w="12700">
            <a:solidFill>
              <a:srgbClr val="004AAD"/>
            </a:solidFill>
            <a:miter/>
          </a:ln>
        </p:spPr>
        <p:style>
          <a:lnRef idx="0">
            <a:scrgbClr r="0" g="0" b="0"/>
          </a:lnRef>
          <a:fillRef idx="0">
            <a:scrgbClr r="0" g="0" b="0"/>
          </a:fillRef>
          <a:effectRef idx="0">
            <a:scrgbClr r="0" g="0" b="0"/>
          </a:effectRef>
          <a:fontRef idx="minor"/>
        </p:style>
        <p:txBody>
          <a:bodyPr anchor="ctr">
            <a:noAutofit/>
          </a:bodyPr>
          <a:lstStyle/>
          <a:p>
            <a:pPr algn="ctr">
              <a:lnSpc>
                <a:spcPct val="100000"/>
              </a:lnSpc>
              <a:tabLst>
                <a:tab pos="0" algn="l"/>
              </a:tabLst>
            </a:pPr>
            <a:endParaRPr lang="fr-FR" sz="1800" b="0" strike="noStrike" spc="-1">
              <a:solidFill>
                <a:schemeClr val="lt1"/>
              </a:solidFill>
              <a:latin typeface="Calibri"/>
              <a:ea typeface="Calibri"/>
            </a:endParaRPr>
          </a:p>
        </p:txBody>
      </p:sp>
      <p:sp>
        <p:nvSpPr>
          <p:cNvPr id="78" name="PlaceHolder 1"/>
          <p:cNvSpPr>
            <a:spLocks noGrp="1"/>
          </p:cNvSpPr>
          <p:nvPr>
            <p:ph type="title"/>
          </p:nvPr>
        </p:nvSpPr>
        <p:spPr>
          <a:xfrm>
            <a:off x="1362582" y="3721323"/>
            <a:ext cx="9466235" cy="857347"/>
          </a:xfrm>
          <a:prstGeom prst="rect">
            <a:avLst/>
          </a:prstGeom>
          <a:noFill/>
          <a:ln w="0">
            <a:noFill/>
          </a:ln>
        </p:spPr>
        <p:txBody>
          <a:bodyPr anchor="b">
            <a:noAutofit/>
          </a:bodyPr>
          <a:lstStyle/>
          <a:p>
            <a:pPr indent="0" algn="ctr">
              <a:lnSpc>
                <a:spcPct val="90000"/>
              </a:lnSpc>
              <a:buNone/>
              <a:tabLst>
                <a:tab pos="0" algn="l"/>
              </a:tabLst>
            </a:pPr>
            <a:r>
              <a:rPr lang="fr-FR" sz="7200" b="0" strike="noStrike" spc="-1" dirty="0">
                <a:solidFill>
                  <a:schemeClr val="lt1"/>
                </a:solidFill>
                <a:latin typeface="Courgette"/>
                <a:ea typeface="Courgette"/>
              </a:rPr>
              <a:t>Parentalité &amp; numérique</a:t>
            </a:r>
            <a:endParaRPr lang="fr-FR" sz="7200" b="0" strike="noStrike" spc="-1" dirty="0">
              <a:solidFill>
                <a:srgbClr val="000000"/>
              </a:solidFill>
              <a:latin typeface="Arial"/>
            </a:endParaRPr>
          </a:p>
        </p:txBody>
      </p:sp>
      <p:grpSp>
        <p:nvGrpSpPr>
          <p:cNvPr id="79" name="Google Shape;90;p1"/>
          <p:cNvGrpSpPr/>
          <p:nvPr/>
        </p:nvGrpSpPr>
        <p:grpSpPr>
          <a:xfrm>
            <a:off x="3193371" y="1823315"/>
            <a:ext cx="6031440" cy="1457280"/>
            <a:chOff x="3080160" y="1971360"/>
            <a:chExt cx="6031440" cy="1457280"/>
          </a:xfrm>
        </p:grpSpPr>
        <p:sp>
          <p:nvSpPr>
            <p:cNvPr id="80" name="Google Shape;91;p1"/>
            <p:cNvSpPr/>
            <p:nvPr/>
          </p:nvSpPr>
          <p:spPr>
            <a:xfrm>
              <a:off x="3080160" y="1971360"/>
              <a:ext cx="5927040" cy="1457280"/>
            </a:xfrm>
            <a:prstGeom prst="rect">
              <a:avLst/>
            </a:prstGeom>
            <a:solidFill>
              <a:schemeClr val="lt1"/>
            </a:solidFill>
            <a:ln w="0">
              <a:noFill/>
            </a:ln>
          </p:spPr>
          <p:style>
            <a:lnRef idx="0">
              <a:scrgbClr r="0" g="0" b="0"/>
            </a:lnRef>
            <a:fillRef idx="0">
              <a:scrgbClr r="0" g="0" b="0"/>
            </a:fillRef>
            <a:effectRef idx="0">
              <a:scrgbClr r="0" g="0" b="0"/>
            </a:effectRef>
            <a:fontRef idx="minor"/>
          </p:style>
          <p:txBody>
            <a:bodyPr anchor="ctr">
              <a:noAutofit/>
            </a:bodyPr>
            <a:lstStyle/>
            <a:p>
              <a:pPr algn="ctr">
                <a:lnSpc>
                  <a:spcPct val="100000"/>
                </a:lnSpc>
                <a:tabLst>
                  <a:tab pos="0" algn="l"/>
                </a:tabLst>
              </a:pPr>
              <a:endParaRPr lang="fr-FR" sz="1800" b="0" strike="noStrike" spc="-1">
                <a:solidFill>
                  <a:schemeClr val="lt1"/>
                </a:solidFill>
                <a:latin typeface="Calibri"/>
                <a:ea typeface="Calibri"/>
              </a:endParaRPr>
            </a:p>
          </p:txBody>
        </p:sp>
        <p:grpSp>
          <p:nvGrpSpPr>
            <p:cNvPr id="81" name="Google Shape;92;p1"/>
            <p:cNvGrpSpPr/>
            <p:nvPr/>
          </p:nvGrpSpPr>
          <p:grpSpPr>
            <a:xfrm>
              <a:off x="3184560" y="1971360"/>
              <a:ext cx="5927040" cy="1457280"/>
              <a:chOff x="3184560" y="1971360"/>
              <a:chExt cx="5927040" cy="1457280"/>
            </a:xfrm>
          </p:grpSpPr>
          <p:pic>
            <p:nvPicPr>
              <p:cNvPr id="82" name="Google Shape;93;p1"/>
              <p:cNvPicPr/>
              <p:nvPr/>
            </p:nvPicPr>
            <p:blipFill>
              <a:blip r:embed="rId3"/>
              <a:stretch/>
            </p:blipFill>
            <p:spPr>
              <a:xfrm>
                <a:off x="3184560" y="2095200"/>
                <a:ext cx="780840" cy="1095120"/>
              </a:xfrm>
              <a:prstGeom prst="rect">
                <a:avLst/>
              </a:prstGeom>
              <a:ln w="0">
                <a:noFill/>
              </a:ln>
            </p:spPr>
          </p:pic>
          <p:pic>
            <p:nvPicPr>
              <p:cNvPr id="83" name="Google Shape;94;p1"/>
              <p:cNvPicPr/>
              <p:nvPr/>
            </p:nvPicPr>
            <p:blipFill>
              <a:blip r:embed="rId4"/>
              <a:stretch/>
            </p:blipFill>
            <p:spPr>
              <a:xfrm>
                <a:off x="4182840" y="2076120"/>
                <a:ext cx="1190520" cy="1133280"/>
              </a:xfrm>
              <a:prstGeom prst="rect">
                <a:avLst/>
              </a:prstGeom>
              <a:ln w="0">
                <a:noFill/>
              </a:ln>
            </p:spPr>
          </p:pic>
          <p:pic>
            <p:nvPicPr>
              <p:cNvPr id="84" name="Google Shape;95;p1"/>
              <p:cNvPicPr/>
              <p:nvPr/>
            </p:nvPicPr>
            <p:blipFill>
              <a:blip r:embed="rId5"/>
              <a:stretch/>
            </p:blipFill>
            <p:spPr>
              <a:xfrm>
                <a:off x="6692760" y="2095200"/>
                <a:ext cx="1295280" cy="1209600"/>
              </a:xfrm>
              <a:prstGeom prst="rect">
                <a:avLst/>
              </a:prstGeom>
              <a:ln w="0">
                <a:noFill/>
              </a:ln>
            </p:spPr>
          </p:pic>
          <p:pic>
            <p:nvPicPr>
              <p:cNvPr id="85" name="Google Shape;96;p1"/>
              <p:cNvPicPr/>
              <p:nvPr/>
            </p:nvPicPr>
            <p:blipFill>
              <a:blip r:embed="rId6"/>
              <a:stretch/>
            </p:blipFill>
            <p:spPr>
              <a:xfrm>
                <a:off x="7911720" y="1971360"/>
                <a:ext cx="1199880" cy="1457280"/>
              </a:xfrm>
              <a:prstGeom prst="rect">
                <a:avLst/>
              </a:prstGeom>
              <a:ln w="0">
                <a:noFill/>
              </a:ln>
            </p:spPr>
          </p:pic>
        </p:grpSp>
        <p:pic>
          <p:nvPicPr>
            <p:cNvPr id="86" name="Google Shape;97;p1"/>
            <p:cNvPicPr/>
            <p:nvPr/>
          </p:nvPicPr>
          <p:blipFill>
            <a:blip r:embed="rId7"/>
            <a:stretch/>
          </p:blipFill>
          <p:spPr>
            <a:xfrm>
              <a:off x="5583960" y="2148840"/>
              <a:ext cx="919440" cy="1072800"/>
            </a:xfrm>
            <a:prstGeom prst="rect">
              <a:avLst/>
            </a:prstGeom>
            <a:ln w="0">
              <a:noFill/>
            </a:ln>
          </p:spPr>
        </p:pic>
      </p:grpSp>
      <p:sp>
        <p:nvSpPr>
          <p:cNvPr id="87" name="Google Shape;98;p1"/>
          <p:cNvSpPr/>
          <p:nvPr/>
        </p:nvSpPr>
        <p:spPr>
          <a:xfrm>
            <a:off x="1523880" y="-698485"/>
            <a:ext cx="9143640" cy="2621880"/>
          </a:xfrm>
          <a:prstGeom prst="rect">
            <a:avLst/>
          </a:prstGeom>
          <a:noFill/>
          <a:ln w="0">
            <a:noFill/>
          </a:ln>
        </p:spPr>
        <p:style>
          <a:lnRef idx="0">
            <a:scrgbClr r="0" g="0" b="0"/>
          </a:lnRef>
          <a:fillRef idx="0">
            <a:scrgbClr r="0" g="0" b="0"/>
          </a:fillRef>
          <a:effectRef idx="0">
            <a:scrgbClr r="0" g="0" b="0"/>
          </a:effectRef>
          <a:fontRef idx="minor"/>
        </p:style>
        <p:txBody>
          <a:bodyPr anchor="b">
            <a:noAutofit/>
          </a:bodyPr>
          <a:lstStyle/>
          <a:p>
            <a:pPr algn="ctr">
              <a:lnSpc>
                <a:spcPct val="90000"/>
              </a:lnSpc>
              <a:tabLst>
                <a:tab pos="0" algn="l"/>
              </a:tabLst>
            </a:pPr>
            <a:r>
              <a:rPr lang="fr-FR" sz="10000" b="0" strike="noStrike" spc="-1" dirty="0">
                <a:solidFill>
                  <a:schemeClr val="lt1"/>
                </a:solidFill>
                <a:latin typeface="Courgette"/>
                <a:ea typeface="Courgette"/>
              </a:rPr>
              <a:t>Bienvenue</a:t>
            </a:r>
            <a:endParaRPr lang="fr-FR" sz="10000" b="0" strike="noStrike" spc="-1" dirty="0">
              <a:solidFill>
                <a:srgbClr val="000000"/>
              </a:solidFill>
              <a:latin typeface="Calibri"/>
            </a:endParaRPr>
          </a:p>
        </p:txBody>
      </p:sp>
      <p:pic>
        <p:nvPicPr>
          <p:cNvPr id="2" name="Image 1">
            <a:extLst>
              <a:ext uri="{FF2B5EF4-FFF2-40B4-BE49-F238E27FC236}">
                <a16:creationId xmlns:a16="http://schemas.microsoft.com/office/drawing/2014/main" id="{4144D6AB-6F0A-3AFA-DB6F-BA9760B1E6D4}"/>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t="31939" b="30551"/>
          <a:stretch/>
        </p:blipFill>
        <p:spPr>
          <a:xfrm>
            <a:off x="5414097" y="5599655"/>
            <a:ext cx="1485588" cy="557257"/>
          </a:xfrm>
          <a:prstGeom prst="rect">
            <a:avLst/>
          </a:prstGeom>
        </p:spPr>
      </p:pic>
      <p:pic>
        <p:nvPicPr>
          <p:cNvPr id="3" name="Image 2">
            <a:extLst>
              <a:ext uri="{FF2B5EF4-FFF2-40B4-BE49-F238E27FC236}">
                <a16:creationId xmlns:a16="http://schemas.microsoft.com/office/drawing/2014/main" id="{D11C7768-8DC9-FBCB-1108-54D5263FEE33}"/>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22779" r="18335"/>
          <a:stretch/>
        </p:blipFill>
        <p:spPr>
          <a:xfrm>
            <a:off x="10272507" y="5194980"/>
            <a:ext cx="1071213" cy="857347"/>
          </a:xfrm>
          <a:prstGeom prst="rect">
            <a:avLst/>
          </a:prstGeom>
        </p:spPr>
      </p:pic>
      <p:pic>
        <p:nvPicPr>
          <p:cNvPr id="4" name="Image 3">
            <a:extLst>
              <a:ext uri="{FF2B5EF4-FFF2-40B4-BE49-F238E27FC236}">
                <a16:creationId xmlns:a16="http://schemas.microsoft.com/office/drawing/2014/main" id="{6B316420-E50D-B34B-61AB-456DF5C9621A}"/>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48280" y="4999419"/>
            <a:ext cx="1028604" cy="1248471"/>
          </a:xfrm>
          <a:prstGeom prst="rect">
            <a:avLst/>
          </a:prstGeom>
        </p:spPr>
      </p:pic>
      <p:sp>
        <p:nvSpPr>
          <p:cNvPr id="5" name="Espace réservé de la date 4">
            <a:extLst>
              <a:ext uri="{FF2B5EF4-FFF2-40B4-BE49-F238E27FC236}">
                <a16:creationId xmlns:a16="http://schemas.microsoft.com/office/drawing/2014/main" id="{F2D6365C-9EB0-584B-2589-113E4AD81458}"/>
              </a:ext>
            </a:extLst>
          </p:cNvPr>
          <p:cNvSpPr>
            <a:spLocks noGrp="1"/>
          </p:cNvSpPr>
          <p:nvPr>
            <p:ph type="dt" idx="1"/>
          </p:nvPr>
        </p:nvSpPr>
        <p:spPr/>
        <p:txBody>
          <a:bodyPr/>
          <a:lstStyle/>
          <a:p>
            <a:fld id="{947D86C0-D0A3-40CE-B382-CE22E7F14C0F}" type="datetime1">
              <a:rPr lang="fr-FR" smtClean="0"/>
              <a:t>10/09/2026</a:t>
            </a:fld>
            <a:endParaRPr lang="fr-FR"/>
          </a:p>
        </p:txBody>
      </p:sp>
      <p:sp>
        <p:nvSpPr>
          <p:cNvPr id="6" name="Espace réservé du pied de page 5">
            <a:extLst>
              <a:ext uri="{FF2B5EF4-FFF2-40B4-BE49-F238E27FC236}">
                <a16:creationId xmlns:a16="http://schemas.microsoft.com/office/drawing/2014/main" id="{4F69DEBF-9A25-78F6-8AFB-CB356D680812}"/>
              </a:ext>
            </a:extLst>
          </p:cNvPr>
          <p:cNvSpPr>
            <a:spLocks noGrp="1"/>
          </p:cNvSpPr>
          <p:nvPr>
            <p:ph type="ftr" idx="2"/>
          </p:nvPr>
        </p:nvSpPr>
        <p:spPr/>
        <p:txBody>
          <a:bodyPr/>
          <a:lstStyle/>
          <a:p>
            <a:r>
              <a:rPr lang="fr-FR"/>
              <a:t>Parentalité numérique</a:t>
            </a:r>
          </a:p>
        </p:txBody>
      </p:sp>
      <p:sp>
        <p:nvSpPr>
          <p:cNvPr id="7" name="Espace réservé du numéro de diapositive 6">
            <a:extLst>
              <a:ext uri="{FF2B5EF4-FFF2-40B4-BE49-F238E27FC236}">
                <a16:creationId xmlns:a16="http://schemas.microsoft.com/office/drawing/2014/main" id="{599570F7-AEB6-2EDF-AF05-7CAD233147FC}"/>
              </a:ext>
            </a:extLst>
          </p:cNvPr>
          <p:cNvSpPr>
            <a:spLocks noGrp="1"/>
          </p:cNvSpPr>
          <p:nvPr>
            <p:ph type="sldNum" idx="3"/>
          </p:nvPr>
        </p:nvSpPr>
        <p:spPr/>
        <p:txBody>
          <a:bodyPr/>
          <a:lstStyle/>
          <a:p>
            <a:fld id="{767857D6-6AAE-4DB5-82D4-B3F3FA14F565}" type="slidenum">
              <a:rPr lang="fr-FR" smtClean="0"/>
              <a:t>1</a:t>
            </a:fld>
            <a:endParaRPr lang="fr-F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PlaceHolder 1"/>
          <p:cNvSpPr>
            <a:spLocks noGrp="1"/>
          </p:cNvSpPr>
          <p:nvPr>
            <p:ph type="title"/>
          </p:nvPr>
        </p:nvSpPr>
        <p:spPr>
          <a:xfrm>
            <a:off x="838080" y="365040"/>
            <a:ext cx="10515240" cy="1325160"/>
          </a:xfrm>
          <a:prstGeom prst="rect">
            <a:avLst/>
          </a:prstGeom>
          <a:noFill/>
          <a:ln w="0">
            <a:noFill/>
          </a:ln>
        </p:spPr>
        <p:txBody>
          <a:bodyPr anchor="ctr">
            <a:normAutofit/>
          </a:bodyPr>
          <a:lstStyle/>
          <a:p>
            <a:pPr indent="0" algn="ctr">
              <a:lnSpc>
                <a:spcPct val="90000"/>
              </a:lnSpc>
              <a:buNone/>
              <a:tabLst>
                <a:tab pos="0" algn="l"/>
              </a:tabLst>
            </a:pPr>
            <a:r>
              <a:rPr lang="fr-FR" sz="4000" b="0" strike="noStrike" spc="-1">
                <a:solidFill>
                  <a:schemeClr val="dk1"/>
                </a:solidFill>
                <a:latin typeface="Calibri"/>
                <a:ea typeface="Calibri"/>
              </a:rPr>
              <a:t>Faisons connaissance</a:t>
            </a:r>
            <a:endParaRPr lang="fr-FR" sz="4000" b="0" strike="noStrike" spc="-1">
              <a:solidFill>
                <a:srgbClr val="000000"/>
              </a:solidFill>
              <a:latin typeface="Arial"/>
            </a:endParaRPr>
          </a:p>
        </p:txBody>
      </p:sp>
      <p:cxnSp>
        <p:nvCxnSpPr>
          <p:cNvPr id="89" name="Google Shape;104;p2"/>
          <p:cNvCxnSpPr/>
          <p:nvPr/>
        </p:nvCxnSpPr>
        <p:spPr>
          <a:xfrm>
            <a:off x="838080" y="1425960"/>
            <a:ext cx="10515960" cy="360"/>
          </a:xfrm>
          <a:prstGeom prst="straightConnector1">
            <a:avLst/>
          </a:prstGeom>
          <a:ln w="76200">
            <a:solidFill>
              <a:srgbClr val="004AAD"/>
            </a:solidFill>
            <a:miter/>
          </a:ln>
        </p:spPr>
      </p:cxnSp>
      <p:sp>
        <p:nvSpPr>
          <p:cNvPr id="90" name="PlaceHolder 2"/>
          <p:cNvSpPr>
            <a:spLocks noGrp="1"/>
          </p:cNvSpPr>
          <p:nvPr>
            <p:ph type="sldNum" idx="39"/>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C1F1B5B4-D771-4818-81EF-A5B7F4764099}" type="slidenum">
              <a:rPr lang="fr-FR" sz="1200" b="0" strike="noStrike" spc="-1">
                <a:solidFill>
                  <a:srgbClr val="888888"/>
                </a:solidFill>
                <a:latin typeface="Calibri"/>
                <a:ea typeface="Calibri"/>
              </a:rPr>
              <a:t>2</a:t>
            </a:fld>
            <a:endParaRPr lang="fr-FR" sz="1200" b="0" strike="noStrike" spc="-1">
              <a:solidFill>
                <a:srgbClr val="000000"/>
              </a:solidFill>
              <a:latin typeface="Calibri"/>
            </a:endParaRPr>
          </a:p>
        </p:txBody>
      </p:sp>
      <p:sp>
        <p:nvSpPr>
          <p:cNvPr id="91" name="PlaceHolder 3"/>
          <p:cNvSpPr>
            <a:spLocks noGrp="1"/>
          </p:cNvSpPr>
          <p:nvPr>
            <p:ph type="dt" idx="40"/>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D724B027-CD4F-4BC4-BD82-356A268EC1BA}"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sp>
        <p:nvSpPr>
          <p:cNvPr id="92" name="PlaceHolder 4"/>
          <p:cNvSpPr>
            <a:spLocks noGrp="1"/>
          </p:cNvSpPr>
          <p:nvPr>
            <p:ph type="ftr" idx="41"/>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dirty="0">
                <a:solidFill>
                  <a:srgbClr val="888888"/>
                </a:solidFill>
                <a:latin typeface="Calibri"/>
                <a:ea typeface="Calibri"/>
              </a:rPr>
              <a:t>Parentalité numérique</a:t>
            </a:r>
          </a:p>
        </p:txBody>
      </p:sp>
      <p:sp>
        <p:nvSpPr>
          <p:cNvPr id="93" name="Google Shape;110;p2"/>
          <p:cNvSpPr/>
          <p:nvPr/>
        </p:nvSpPr>
        <p:spPr>
          <a:xfrm>
            <a:off x="3089520" y="2166840"/>
            <a:ext cx="6012360" cy="1077218"/>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gn="ctr">
              <a:lnSpc>
                <a:spcPct val="100000"/>
              </a:lnSpc>
              <a:tabLst>
                <a:tab pos="0" algn="l"/>
              </a:tabLst>
            </a:pPr>
            <a:r>
              <a:rPr lang="fr-FR" sz="3200" b="1" strike="noStrike" spc="-1" dirty="0">
                <a:solidFill>
                  <a:schemeClr val="dk1"/>
                </a:solidFill>
                <a:latin typeface="Calibri"/>
                <a:ea typeface="Calibri"/>
              </a:rPr>
              <a:t>Insérez votre présentation personnelle / structure</a:t>
            </a:r>
            <a:endParaRPr lang="fr-FR" sz="3200" b="0" strike="noStrike" spc="-1" dirty="0">
              <a:solidFill>
                <a:srgbClr val="000000"/>
              </a:solidFill>
              <a:latin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 name="PlaceHolder 1"/>
          <p:cNvSpPr>
            <a:spLocks noGrp="1"/>
          </p:cNvSpPr>
          <p:nvPr>
            <p:ph type="sldNum" idx="42"/>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A7026BAD-0816-4893-8614-3082EF0CCC32}" type="slidenum">
              <a:rPr lang="fr-FR" sz="1200" b="0" strike="noStrike" spc="-1">
                <a:solidFill>
                  <a:srgbClr val="888888"/>
                </a:solidFill>
                <a:latin typeface="Calibri"/>
                <a:ea typeface="Calibri"/>
              </a:rPr>
              <a:t>3</a:t>
            </a:fld>
            <a:endParaRPr lang="fr-FR" sz="1200" b="0" strike="noStrike" spc="-1">
              <a:solidFill>
                <a:srgbClr val="000000"/>
              </a:solidFill>
              <a:latin typeface="Calibri"/>
            </a:endParaRPr>
          </a:p>
        </p:txBody>
      </p:sp>
      <p:sp>
        <p:nvSpPr>
          <p:cNvPr id="95" name="PlaceHolder 2"/>
          <p:cNvSpPr>
            <a:spLocks noGrp="1"/>
          </p:cNvSpPr>
          <p:nvPr>
            <p:ph type="dt" idx="43"/>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40BC3D13-3CF2-4C6F-936B-DC4592396158}"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sp>
        <p:nvSpPr>
          <p:cNvPr id="96" name="PlaceHolder 3"/>
          <p:cNvSpPr>
            <a:spLocks noGrp="1"/>
          </p:cNvSpPr>
          <p:nvPr>
            <p:ph type="ftr" idx="44"/>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pic>
        <p:nvPicPr>
          <p:cNvPr id="97" name="Google Shape;118;p3"/>
          <p:cNvPicPr/>
          <p:nvPr/>
        </p:nvPicPr>
        <p:blipFill>
          <a:blip r:embed="rId2"/>
          <a:stretch/>
        </p:blipFill>
        <p:spPr>
          <a:xfrm>
            <a:off x="2558520" y="4493160"/>
            <a:ext cx="842760" cy="752040"/>
          </a:xfrm>
          <a:prstGeom prst="rect">
            <a:avLst/>
          </a:prstGeom>
          <a:ln w="0">
            <a:noFill/>
          </a:ln>
        </p:spPr>
      </p:pic>
      <p:sp>
        <p:nvSpPr>
          <p:cNvPr id="98" name="Google Shape;119;p3"/>
          <p:cNvSpPr/>
          <p:nvPr/>
        </p:nvSpPr>
        <p:spPr>
          <a:xfrm>
            <a:off x="3601440" y="4466520"/>
            <a:ext cx="914364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a:solidFill>
                  <a:schemeClr val="dk1"/>
                </a:solidFill>
                <a:latin typeface="Courgette"/>
                <a:ea typeface="Courgette"/>
              </a:rPr>
              <a:t>Les infox</a:t>
            </a:r>
            <a:endParaRPr lang="fr-FR" sz="5000" b="0" strike="noStrike" spc="-1">
              <a:solidFill>
                <a:srgbClr val="000000"/>
              </a:solidFill>
              <a:latin typeface="Calibri"/>
            </a:endParaRPr>
          </a:p>
        </p:txBody>
      </p:sp>
      <p:pic>
        <p:nvPicPr>
          <p:cNvPr id="99" name="Google Shape;120;p3"/>
          <p:cNvPicPr/>
          <p:nvPr/>
        </p:nvPicPr>
        <p:blipFill>
          <a:blip r:embed="rId3"/>
          <a:stretch/>
        </p:blipFill>
        <p:spPr>
          <a:xfrm>
            <a:off x="2590560" y="3326040"/>
            <a:ext cx="742680" cy="866520"/>
          </a:xfrm>
          <a:prstGeom prst="rect">
            <a:avLst/>
          </a:prstGeom>
          <a:ln w="0">
            <a:noFill/>
          </a:ln>
        </p:spPr>
      </p:pic>
      <p:sp>
        <p:nvSpPr>
          <p:cNvPr id="100" name="Google Shape;121;p3"/>
          <p:cNvSpPr/>
          <p:nvPr/>
        </p:nvSpPr>
        <p:spPr>
          <a:xfrm>
            <a:off x="3581280" y="3331080"/>
            <a:ext cx="914364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dirty="0">
                <a:solidFill>
                  <a:schemeClr val="dk1"/>
                </a:solidFill>
                <a:latin typeface="Courgette"/>
                <a:ea typeface="Courgette"/>
              </a:rPr>
              <a:t>Le cyberharcèlement</a:t>
            </a:r>
            <a:endParaRPr lang="fr-FR" sz="5000" b="0" strike="noStrike" spc="-1" dirty="0">
              <a:solidFill>
                <a:srgbClr val="000000"/>
              </a:solidFill>
              <a:latin typeface="Calibri"/>
            </a:endParaRPr>
          </a:p>
        </p:txBody>
      </p:sp>
      <p:pic>
        <p:nvPicPr>
          <p:cNvPr id="101" name="Google Shape;122;p3"/>
          <p:cNvPicPr/>
          <p:nvPr/>
        </p:nvPicPr>
        <p:blipFill>
          <a:blip r:embed="rId4"/>
          <a:stretch/>
        </p:blipFill>
        <p:spPr>
          <a:xfrm>
            <a:off x="2722680" y="1143720"/>
            <a:ext cx="647280" cy="826200"/>
          </a:xfrm>
          <a:prstGeom prst="rect">
            <a:avLst/>
          </a:prstGeom>
          <a:ln w="0">
            <a:noFill/>
          </a:ln>
        </p:spPr>
      </p:pic>
      <p:sp>
        <p:nvSpPr>
          <p:cNvPr id="102" name="Google Shape;123;p3"/>
          <p:cNvSpPr/>
          <p:nvPr/>
        </p:nvSpPr>
        <p:spPr>
          <a:xfrm>
            <a:off x="3713760" y="1188720"/>
            <a:ext cx="914364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dirty="0">
                <a:solidFill>
                  <a:schemeClr val="dk1"/>
                </a:solidFill>
                <a:latin typeface="Courgette"/>
                <a:ea typeface="Courgette"/>
              </a:rPr>
              <a:t>Le temps passé sur les écrans</a:t>
            </a:r>
            <a:endParaRPr lang="fr-FR" sz="5000" b="0" strike="noStrike" spc="-1" dirty="0">
              <a:solidFill>
                <a:srgbClr val="000000"/>
              </a:solidFill>
              <a:latin typeface="Calibri"/>
            </a:endParaRPr>
          </a:p>
        </p:txBody>
      </p:sp>
      <p:pic>
        <p:nvPicPr>
          <p:cNvPr id="103" name="Google Shape;124;p3"/>
          <p:cNvPicPr/>
          <p:nvPr/>
        </p:nvPicPr>
        <p:blipFill>
          <a:blip r:embed="rId5"/>
          <a:stretch/>
        </p:blipFill>
        <p:spPr>
          <a:xfrm>
            <a:off x="2490480" y="5447880"/>
            <a:ext cx="847440" cy="780840"/>
          </a:xfrm>
          <a:prstGeom prst="rect">
            <a:avLst/>
          </a:prstGeom>
          <a:ln w="0">
            <a:noFill/>
          </a:ln>
        </p:spPr>
      </p:pic>
      <p:sp>
        <p:nvSpPr>
          <p:cNvPr id="104" name="Google Shape;125;p3"/>
          <p:cNvSpPr/>
          <p:nvPr/>
        </p:nvSpPr>
        <p:spPr>
          <a:xfrm>
            <a:off x="3581280" y="5450040"/>
            <a:ext cx="914364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a:solidFill>
                  <a:schemeClr val="dk1"/>
                </a:solidFill>
                <a:latin typeface="Courgette"/>
                <a:ea typeface="Courgette"/>
              </a:rPr>
              <a:t>Les contenus inadaptés</a:t>
            </a:r>
            <a:endParaRPr lang="fr-FR" sz="5000" b="0" strike="noStrike" spc="-1">
              <a:solidFill>
                <a:srgbClr val="000000"/>
              </a:solidFill>
              <a:latin typeface="Calibri"/>
            </a:endParaRPr>
          </a:p>
        </p:txBody>
      </p:sp>
      <p:pic>
        <p:nvPicPr>
          <p:cNvPr id="105" name="Google Shape;126;p3"/>
          <p:cNvPicPr/>
          <p:nvPr/>
        </p:nvPicPr>
        <p:blipFill>
          <a:blip r:embed="rId6"/>
          <a:srcRect l="13725" r="3133" b="8000"/>
          <a:stretch/>
        </p:blipFill>
        <p:spPr>
          <a:xfrm>
            <a:off x="2522520" y="2011680"/>
            <a:ext cx="888840" cy="1113120"/>
          </a:xfrm>
          <a:prstGeom prst="rect">
            <a:avLst/>
          </a:prstGeom>
          <a:ln w="0">
            <a:noFill/>
          </a:ln>
        </p:spPr>
      </p:pic>
      <p:sp>
        <p:nvSpPr>
          <p:cNvPr id="106" name="Google Shape;127;p3"/>
          <p:cNvSpPr/>
          <p:nvPr/>
        </p:nvSpPr>
        <p:spPr>
          <a:xfrm>
            <a:off x="3634200" y="2144520"/>
            <a:ext cx="914364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a:solidFill>
                  <a:schemeClr val="dk1"/>
                </a:solidFill>
                <a:latin typeface="Courgette"/>
                <a:ea typeface="Courgette"/>
              </a:rPr>
              <a:t>Les réseaux sociaux</a:t>
            </a:r>
            <a:endParaRPr lang="fr-FR" sz="5000" b="0" strike="noStrike" spc="-1">
              <a:solidFill>
                <a:srgbClr val="000000"/>
              </a:solidFill>
              <a:latin typeface="Calibri"/>
            </a:endParaRPr>
          </a:p>
        </p:txBody>
      </p:sp>
      <p:sp>
        <p:nvSpPr>
          <p:cNvPr id="107" name="PlaceHolder 4"/>
          <p:cNvSpPr>
            <a:spLocks noGrp="1"/>
          </p:cNvSpPr>
          <p:nvPr>
            <p:ph type="title"/>
          </p:nvPr>
        </p:nvSpPr>
        <p:spPr>
          <a:xfrm>
            <a:off x="838080" y="-181800"/>
            <a:ext cx="10515240" cy="1325160"/>
          </a:xfrm>
          <a:prstGeom prst="rect">
            <a:avLst/>
          </a:prstGeom>
          <a:noFill/>
          <a:ln w="0">
            <a:noFill/>
          </a:ln>
        </p:spPr>
        <p:txBody>
          <a:bodyPr anchor="ctr">
            <a:normAutofit/>
          </a:bodyPr>
          <a:lstStyle/>
          <a:p>
            <a:pPr indent="0" algn="ctr">
              <a:lnSpc>
                <a:spcPct val="90000"/>
              </a:lnSpc>
              <a:buNone/>
              <a:tabLst>
                <a:tab pos="0" algn="l"/>
              </a:tabLst>
            </a:pPr>
            <a:r>
              <a:rPr lang="fr-FR" sz="4000" b="0" strike="noStrike" spc="-1">
                <a:solidFill>
                  <a:schemeClr val="dk1"/>
                </a:solidFill>
                <a:latin typeface="Calibri"/>
                <a:ea typeface="Calibri"/>
              </a:rPr>
              <a:t>Tout un programme !</a:t>
            </a:r>
            <a:endParaRPr lang="fr-FR" sz="4000" b="0" strike="noStrike" spc="-1">
              <a:solidFill>
                <a:srgbClr val="000000"/>
              </a:solidFill>
              <a:latin typeface="Arial"/>
            </a:endParaRPr>
          </a:p>
        </p:txBody>
      </p:sp>
      <p:cxnSp>
        <p:nvCxnSpPr>
          <p:cNvPr id="108" name="Google Shape;129;p3"/>
          <p:cNvCxnSpPr/>
          <p:nvPr/>
        </p:nvCxnSpPr>
        <p:spPr>
          <a:xfrm>
            <a:off x="838080" y="905400"/>
            <a:ext cx="10515960" cy="360"/>
          </a:xfrm>
          <a:prstGeom prst="straightConnector1">
            <a:avLst/>
          </a:prstGeom>
          <a:ln w="76200">
            <a:solidFill>
              <a:srgbClr val="004AAD"/>
            </a:solidFill>
            <a:miter/>
          </a:ln>
        </p:spPr>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 name="PlaceHolder 1"/>
          <p:cNvSpPr>
            <a:spLocks noGrp="1"/>
          </p:cNvSpPr>
          <p:nvPr>
            <p:ph type="sldNum" idx="45"/>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F372FB81-1E82-42CF-AB1F-700853E0F23B}" type="slidenum">
              <a:rPr lang="fr-FR" sz="1200" b="0" strike="noStrike" spc="-1">
                <a:solidFill>
                  <a:srgbClr val="888888"/>
                </a:solidFill>
                <a:latin typeface="Calibri"/>
                <a:ea typeface="Calibri"/>
              </a:rPr>
              <a:t>4</a:t>
            </a:fld>
            <a:endParaRPr lang="fr-FR" sz="1200" b="0" strike="noStrike" spc="-1">
              <a:solidFill>
                <a:srgbClr val="000000"/>
              </a:solidFill>
              <a:latin typeface="Calibri"/>
            </a:endParaRPr>
          </a:p>
        </p:txBody>
      </p:sp>
      <p:sp>
        <p:nvSpPr>
          <p:cNvPr id="110" name="PlaceHolder 2"/>
          <p:cNvSpPr>
            <a:spLocks noGrp="1"/>
          </p:cNvSpPr>
          <p:nvPr>
            <p:ph type="dt" idx="46"/>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27C4091B-F26B-4E5C-8324-95339F34A681}"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sp>
        <p:nvSpPr>
          <p:cNvPr id="111" name="PlaceHolder 3"/>
          <p:cNvSpPr>
            <a:spLocks noGrp="1"/>
          </p:cNvSpPr>
          <p:nvPr>
            <p:ph type="ftr" idx="47"/>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sp>
        <p:nvSpPr>
          <p:cNvPr id="112" name="Google Shape;137;p4"/>
          <p:cNvSpPr/>
          <p:nvPr/>
        </p:nvSpPr>
        <p:spPr>
          <a:xfrm>
            <a:off x="4185000" y="2518920"/>
            <a:ext cx="4856760" cy="1455840"/>
          </a:xfrm>
          <a:prstGeom prst="rect">
            <a:avLst/>
          </a:prstGeom>
          <a:solidFill>
            <a:srgbClr val="004AAD"/>
          </a:solidFill>
          <a:ln w="0">
            <a:noFill/>
          </a:ln>
        </p:spPr>
        <p:style>
          <a:lnRef idx="0">
            <a:scrgbClr r="0" g="0" b="0"/>
          </a:lnRef>
          <a:fillRef idx="0">
            <a:scrgbClr r="0" g="0" b="0"/>
          </a:fillRef>
          <a:effectRef idx="0">
            <a:scrgbClr r="0" g="0" b="0"/>
          </a:effectRef>
          <a:fontRef idx="minor"/>
        </p:style>
        <p:txBody>
          <a:bodyPr anchor="ctr">
            <a:noAutofit/>
          </a:bodyPr>
          <a:lstStyle/>
          <a:p>
            <a:pPr algn="ctr">
              <a:lnSpc>
                <a:spcPct val="90000"/>
              </a:lnSpc>
              <a:tabLst>
                <a:tab pos="0" algn="l"/>
              </a:tabLst>
            </a:pPr>
            <a:r>
              <a:rPr lang="fr-FR" sz="5000" b="0" strike="noStrike" spc="-1" dirty="0">
                <a:solidFill>
                  <a:schemeClr val="lt1"/>
                </a:solidFill>
                <a:latin typeface="Courgette"/>
                <a:ea typeface="Courgette"/>
              </a:rPr>
              <a:t>Le temps passé sur les écrans</a:t>
            </a:r>
            <a:endParaRPr lang="fr-FR" sz="5000" b="0" strike="noStrike" spc="-1" dirty="0">
              <a:solidFill>
                <a:srgbClr val="000000"/>
              </a:solidFill>
              <a:latin typeface="Calibri"/>
            </a:endParaRPr>
          </a:p>
        </p:txBody>
      </p:sp>
      <p:pic>
        <p:nvPicPr>
          <p:cNvPr id="113" name="Google Shape;138;p4"/>
          <p:cNvPicPr/>
          <p:nvPr/>
        </p:nvPicPr>
        <p:blipFill>
          <a:blip r:embed="rId2"/>
          <a:stretch/>
        </p:blipFill>
        <p:spPr>
          <a:xfrm>
            <a:off x="2577960" y="2468520"/>
            <a:ext cx="1339560" cy="1709280"/>
          </a:xfrm>
          <a:prstGeom prst="rect">
            <a:avLst/>
          </a:prstGeom>
          <a:ln w="0">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4" name="Google Shape;143;p5"/>
          <p:cNvCxnSpPr/>
          <p:nvPr/>
        </p:nvCxnSpPr>
        <p:spPr>
          <a:xfrm>
            <a:off x="838080" y="998280"/>
            <a:ext cx="10515960" cy="360"/>
          </a:xfrm>
          <a:prstGeom prst="straightConnector1">
            <a:avLst/>
          </a:prstGeom>
          <a:ln w="76200">
            <a:solidFill>
              <a:srgbClr val="004AAD"/>
            </a:solidFill>
            <a:miter/>
          </a:ln>
        </p:spPr>
      </p:cxnSp>
      <p:sp>
        <p:nvSpPr>
          <p:cNvPr id="115" name="PlaceHolder 1"/>
          <p:cNvSpPr>
            <a:spLocks noGrp="1"/>
          </p:cNvSpPr>
          <p:nvPr>
            <p:ph type="sldNum" idx="48"/>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BB1B29CD-2ED9-4B45-9509-CC0637A7932B}" type="slidenum">
              <a:rPr lang="fr-FR" sz="1200" b="0" strike="noStrike" spc="-1">
                <a:solidFill>
                  <a:srgbClr val="888888"/>
                </a:solidFill>
                <a:latin typeface="Calibri"/>
                <a:ea typeface="Calibri"/>
              </a:rPr>
              <a:t>5</a:t>
            </a:fld>
            <a:endParaRPr lang="fr-FR" sz="1200" b="0" strike="noStrike" spc="-1">
              <a:solidFill>
                <a:srgbClr val="000000"/>
              </a:solidFill>
              <a:latin typeface="Calibri"/>
            </a:endParaRPr>
          </a:p>
        </p:txBody>
      </p:sp>
      <p:sp>
        <p:nvSpPr>
          <p:cNvPr id="116" name="PlaceHolder 2"/>
          <p:cNvSpPr>
            <a:spLocks noGrp="1"/>
          </p:cNvSpPr>
          <p:nvPr>
            <p:ph type="dt" idx="49"/>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5E89F561-D0B9-4E45-8E0C-CF3527248C92}"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sp>
        <p:nvSpPr>
          <p:cNvPr id="117" name="PlaceHolder 3"/>
          <p:cNvSpPr>
            <a:spLocks noGrp="1"/>
          </p:cNvSpPr>
          <p:nvPr>
            <p:ph type="ftr" idx="50"/>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pic>
        <p:nvPicPr>
          <p:cNvPr id="118" name="Google Shape;147;p5"/>
          <p:cNvPicPr/>
          <p:nvPr/>
        </p:nvPicPr>
        <p:blipFill>
          <a:blip r:embed="rId3"/>
          <a:stretch/>
        </p:blipFill>
        <p:spPr>
          <a:xfrm>
            <a:off x="1218960" y="48600"/>
            <a:ext cx="647280" cy="826200"/>
          </a:xfrm>
          <a:prstGeom prst="rect">
            <a:avLst/>
          </a:prstGeom>
          <a:ln w="0">
            <a:noFill/>
          </a:ln>
        </p:spPr>
      </p:pic>
      <p:sp>
        <p:nvSpPr>
          <p:cNvPr id="119" name="Google Shape;148;p5"/>
          <p:cNvSpPr/>
          <p:nvPr/>
        </p:nvSpPr>
        <p:spPr>
          <a:xfrm>
            <a:off x="2209680" y="93600"/>
            <a:ext cx="914364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a:solidFill>
                  <a:schemeClr val="dk1"/>
                </a:solidFill>
                <a:latin typeface="Courgette"/>
                <a:ea typeface="Courgette"/>
              </a:rPr>
              <a:t>Le temps passé sur les écrans</a:t>
            </a:r>
            <a:endParaRPr lang="fr-FR" sz="5000" b="0" strike="noStrike" spc="-1">
              <a:solidFill>
                <a:srgbClr val="000000"/>
              </a:solidFill>
              <a:latin typeface="Calibri"/>
            </a:endParaRPr>
          </a:p>
        </p:txBody>
      </p:sp>
      <p:sp>
        <p:nvSpPr>
          <p:cNvPr id="120" name="Google Shape;149;p5"/>
          <p:cNvSpPr/>
          <p:nvPr/>
        </p:nvSpPr>
        <p:spPr>
          <a:xfrm>
            <a:off x="2140560" y="1243080"/>
            <a:ext cx="7910280" cy="57888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gn="ctr">
              <a:lnSpc>
                <a:spcPct val="100000"/>
              </a:lnSpc>
              <a:tabLst>
                <a:tab pos="0" algn="l"/>
              </a:tabLst>
            </a:pPr>
            <a:r>
              <a:rPr lang="fr-FR" sz="3200" b="1" strike="noStrike" spc="-1">
                <a:solidFill>
                  <a:schemeClr val="dk1"/>
                </a:solidFill>
                <a:latin typeface="Calibri"/>
                <a:ea typeface="Calibri"/>
              </a:rPr>
              <a:t>👉 Les effets des écrans :</a:t>
            </a:r>
            <a:endParaRPr lang="fr-FR" sz="3200" b="0" strike="noStrike" spc="-1">
              <a:solidFill>
                <a:srgbClr val="000000"/>
              </a:solidFill>
              <a:latin typeface="Calibri"/>
            </a:endParaRPr>
          </a:p>
        </p:txBody>
      </p:sp>
      <p:sp>
        <p:nvSpPr>
          <p:cNvPr id="121" name="Google Shape;150;p5"/>
          <p:cNvSpPr/>
          <p:nvPr/>
        </p:nvSpPr>
        <p:spPr>
          <a:xfrm>
            <a:off x="2140560" y="1813680"/>
            <a:ext cx="7910280" cy="57888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gn="ctr">
              <a:lnSpc>
                <a:spcPct val="100000"/>
              </a:lnSpc>
              <a:tabLst>
                <a:tab pos="0" algn="l"/>
              </a:tabLst>
            </a:pPr>
            <a:r>
              <a:rPr lang="fr-FR" sz="3200" b="1" strike="noStrike" spc="-1" dirty="0">
                <a:solidFill>
                  <a:schemeClr val="dk1"/>
                </a:solidFill>
                <a:latin typeface="Calibri"/>
                <a:ea typeface="Calibri"/>
              </a:rPr>
              <a:t>Dommages qu’ils peuvent causer :</a:t>
            </a:r>
            <a:endParaRPr lang="fr-FR" sz="3200" b="0" strike="noStrike" spc="-1" dirty="0">
              <a:solidFill>
                <a:srgbClr val="000000"/>
              </a:solidFill>
              <a:latin typeface="Calibri"/>
            </a:endParaRPr>
          </a:p>
        </p:txBody>
      </p:sp>
      <p:sp>
        <p:nvSpPr>
          <p:cNvPr id="122" name="Google Shape;151;p5"/>
          <p:cNvSpPr/>
          <p:nvPr/>
        </p:nvSpPr>
        <p:spPr>
          <a:xfrm>
            <a:off x="547200" y="2898360"/>
            <a:ext cx="3325320" cy="2308680"/>
          </a:xfrm>
          <a:prstGeom prst="ellipse">
            <a:avLst/>
          </a:prstGeom>
          <a:solidFill>
            <a:srgbClr val="FF6600"/>
          </a:solidFill>
          <a:ln w="12700">
            <a:solidFill>
              <a:srgbClr val="FF6600"/>
            </a:solidFill>
            <a:miter/>
          </a:ln>
        </p:spPr>
        <p:style>
          <a:lnRef idx="0">
            <a:scrgbClr r="0" g="0" b="0"/>
          </a:lnRef>
          <a:fillRef idx="0">
            <a:scrgbClr r="0" g="0" b="0"/>
          </a:fillRef>
          <a:effectRef idx="0">
            <a:scrgbClr r="0" g="0" b="0"/>
          </a:effectRef>
          <a:fontRef idx="minor"/>
        </p:style>
        <p:txBody>
          <a:bodyPr anchor="ctr">
            <a:noAutofit/>
          </a:bodyPr>
          <a:lstStyle/>
          <a:p>
            <a:pPr algn="ctr">
              <a:lnSpc>
                <a:spcPct val="100000"/>
              </a:lnSpc>
              <a:tabLst>
                <a:tab pos="0" algn="l"/>
              </a:tabLst>
            </a:pPr>
            <a:r>
              <a:rPr lang="fr-FR" sz="2800" b="1" strike="noStrike" spc="-1">
                <a:solidFill>
                  <a:schemeClr val="lt1"/>
                </a:solidFill>
                <a:latin typeface="Calibri"/>
                <a:ea typeface="Calibri"/>
              </a:rPr>
              <a:t>Problèmes oculaires</a:t>
            </a:r>
            <a:endParaRPr lang="fr-FR" sz="2800" b="0" strike="noStrike" spc="-1">
              <a:solidFill>
                <a:srgbClr val="000000"/>
              </a:solidFill>
              <a:latin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PlaceHolder 1"/>
          <p:cNvSpPr>
            <a:spLocks noGrp="1"/>
          </p:cNvSpPr>
          <p:nvPr>
            <p:ph type="sldNum" idx="51"/>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7CFC0D99-5668-441D-8110-F5BB0C66942C}" type="slidenum">
              <a:rPr lang="fr-FR" sz="1200" b="0" strike="noStrike" spc="-1">
                <a:solidFill>
                  <a:srgbClr val="888888"/>
                </a:solidFill>
                <a:latin typeface="Calibri"/>
                <a:ea typeface="Calibri"/>
              </a:rPr>
              <a:t>6</a:t>
            </a:fld>
            <a:endParaRPr lang="fr-FR" sz="1200" b="0" strike="noStrike" spc="-1">
              <a:solidFill>
                <a:srgbClr val="000000"/>
              </a:solidFill>
              <a:latin typeface="Calibri"/>
            </a:endParaRPr>
          </a:p>
        </p:txBody>
      </p:sp>
      <p:sp>
        <p:nvSpPr>
          <p:cNvPr id="124" name="PlaceHolder 2"/>
          <p:cNvSpPr>
            <a:spLocks noGrp="1"/>
          </p:cNvSpPr>
          <p:nvPr>
            <p:ph type="dt" idx="52"/>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053D3B95-9554-4EE6-A817-A66E2767263C}"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sp>
        <p:nvSpPr>
          <p:cNvPr id="125" name="PlaceHolder 3"/>
          <p:cNvSpPr>
            <a:spLocks noGrp="1"/>
          </p:cNvSpPr>
          <p:nvPr>
            <p:ph type="ftr" idx="53"/>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sp>
        <p:nvSpPr>
          <p:cNvPr id="126" name="Google Shape;159;p6"/>
          <p:cNvSpPr/>
          <p:nvPr/>
        </p:nvSpPr>
        <p:spPr>
          <a:xfrm>
            <a:off x="547200" y="2898360"/>
            <a:ext cx="3325320" cy="2308680"/>
          </a:xfrm>
          <a:prstGeom prst="ellipse">
            <a:avLst/>
          </a:prstGeom>
          <a:solidFill>
            <a:srgbClr val="FF6600"/>
          </a:solidFill>
          <a:ln w="12700">
            <a:solidFill>
              <a:srgbClr val="FF6600"/>
            </a:solidFill>
            <a:miter/>
          </a:ln>
        </p:spPr>
        <p:style>
          <a:lnRef idx="0">
            <a:scrgbClr r="0" g="0" b="0"/>
          </a:lnRef>
          <a:fillRef idx="0">
            <a:scrgbClr r="0" g="0" b="0"/>
          </a:fillRef>
          <a:effectRef idx="0">
            <a:scrgbClr r="0" g="0" b="0"/>
          </a:effectRef>
          <a:fontRef idx="minor"/>
        </p:style>
        <p:txBody>
          <a:bodyPr anchor="ctr">
            <a:noAutofit/>
          </a:bodyPr>
          <a:lstStyle/>
          <a:p>
            <a:pPr algn="ctr">
              <a:lnSpc>
                <a:spcPct val="100000"/>
              </a:lnSpc>
              <a:tabLst>
                <a:tab pos="0" algn="l"/>
              </a:tabLst>
            </a:pPr>
            <a:r>
              <a:rPr lang="fr-FR" sz="2800" b="1" strike="noStrike" spc="-1">
                <a:solidFill>
                  <a:schemeClr val="lt1"/>
                </a:solidFill>
                <a:latin typeface="Calibri"/>
                <a:ea typeface="Calibri"/>
              </a:rPr>
              <a:t>Problèmes oculaires</a:t>
            </a:r>
            <a:endParaRPr lang="fr-FR" sz="2800" b="0" strike="noStrike" spc="-1">
              <a:solidFill>
                <a:srgbClr val="000000"/>
              </a:solidFill>
              <a:latin typeface="Calibri"/>
            </a:endParaRPr>
          </a:p>
        </p:txBody>
      </p:sp>
      <p:sp>
        <p:nvSpPr>
          <p:cNvPr id="127" name="Google Shape;160;p6"/>
          <p:cNvSpPr/>
          <p:nvPr/>
        </p:nvSpPr>
        <p:spPr>
          <a:xfrm>
            <a:off x="3872520" y="4581360"/>
            <a:ext cx="3325320" cy="1187280"/>
          </a:xfrm>
          <a:prstGeom prst="ellipse">
            <a:avLst/>
          </a:prstGeom>
          <a:solidFill>
            <a:srgbClr val="FF6600"/>
          </a:solidFill>
          <a:ln w="12700">
            <a:solidFill>
              <a:srgbClr val="FF6600"/>
            </a:solidFill>
            <a:miter/>
          </a:ln>
        </p:spPr>
        <p:style>
          <a:lnRef idx="0">
            <a:scrgbClr r="0" g="0" b="0"/>
          </a:lnRef>
          <a:fillRef idx="0">
            <a:scrgbClr r="0" g="0" b="0"/>
          </a:fillRef>
          <a:effectRef idx="0">
            <a:scrgbClr r="0" g="0" b="0"/>
          </a:effectRef>
          <a:fontRef idx="minor"/>
        </p:style>
        <p:txBody>
          <a:bodyPr anchor="ctr">
            <a:noAutofit/>
          </a:bodyPr>
          <a:lstStyle/>
          <a:p>
            <a:pPr algn="ctr">
              <a:lnSpc>
                <a:spcPct val="100000"/>
              </a:lnSpc>
              <a:tabLst>
                <a:tab pos="0" algn="l"/>
              </a:tabLst>
            </a:pPr>
            <a:r>
              <a:rPr lang="fr-FR" sz="2800" b="1" strike="noStrike" spc="-1">
                <a:solidFill>
                  <a:schemeClr val="lt1"/>
                </a:solidFill>
                <a:latin typeface="Calibri"/>
                <a:ea typeface="Calibri"/>
              </a:rPr>
              <a:t>Concentration</a:t>
            </a:r>
            <a:endParaRPr lang="fr-FR" sz="2800" b="0" strike="noStrike" spc="-1">
              <a:solidFill>
                <a:srgbClr val="000000"/>
              </a:solidFill>
              <a:latin typeface="Calibri"/>
            </a:endParaRPr>
          </a:p>
        </p:txBody>
      </p:sp>
      <p:cxnSp>
        <p:nvCxnSpPr>
          <p:cNvPr id="128" name="Google Shape;161;p6"/>
          <p:cNvCxnSpPr/>
          <p:nvPr/>
        </p:nvCxnSpPr>
        <p:spPr>
          <a:xfrm>
            <a:off x="838080" y="998280"/>
            <a:ext cx="10515960" cy="360"/>
          </a:xfrm>
          <a:prstGeom prst="straightConnector1">
            <a:avLst/>
          </a:prstGeom>
          <a:ln w="76200">
            <a:solidFill>
              <a:srgbClr val="004AAD"/>
            </a:solidFill>
            <a:miter/>
          </a:ln>
        </p:spPr>
      </p:cxnSp>
      <p:sp>
        <p:nvSpPr>
          <p:cNvPr id="129" name="Google Shape;164;p6"/>
          <p:cNvSpPr/>
          <p:nvPr/>
        </p:nvSpPr>
        <p:spPr>
          <a:xfrm>
            <a:off x="2140560" y="1243080"/>
            <a:ext cx="7910280" cy="57888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gn="ctr">
              <a:lnSpc>
                <a:spcPct val="100000"/>
              </a:lnSpc>
              <a:tabLst>
                <a:tab pos="0" algn="l"/>
              </a:tabLst>
            </a:pPr>
            <a:r>
              <a:rPr lang="fr-FR" sz="3200" b="1" strike="noStrike" spc="-1">
                <a:solidFill>
                  <a:schemeClr val="dk1"/>
                </a:solidFill>
                <a:latin typeface="Calibri"/>
                <a:ea typeface="Calibri"/>
              </a:rPr>
              <a:t>👉 Les effets des écrans :</a:t>
            </a:r>
            <a:endParaRPr lang="fr-FR" sz="3200" b="0" strike="noStrike" spc="-1">
              <a:solidFill>
                <a:srgbClr val="000000"/>
              </a:solidFill>
              <a:latin typeface="Calibri"/>
            </a:endParaRPr>
          </a:p>
        </p:txBody>
      </p:sp>
      <p:sp>
        <p:nvSpPr>
          <p:cNvPr id="130" name="Google Shape;165;p6"/>
          <p:cNvSpPr/>
          <p:nvPr/>
        </p:nvSpPr>
        <p:spPr>
          <a:xfrm>
            <a:off x="2140560" y="1813680"/>
            <a:ext cx="7910280" cy="57888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gn="ctr">
              <a:lnSpc>
                <a:spcPct val="100000"/>
              </a:lnSpc>
              <a:tabLst>
                <a:tab pos="0" algn="l"/>
              </a:tabLst>
            </a:pPr>
            <a:r>
              <a:rPr lang="fr-FR" sz="3200" b="1" strike="noStrike" spc="-1">
                <a:solidFill>
                  <a:schemeClr val="dk1"/>
                </a:solidFill>
                <a:latin typeface="Calibri"/>
                <a:ea typeface="Calibri"/>
              </a:rPr>
              <a:t>Dommages qu’ils peuvent causer :</a:t>
            </a:r>
            <a:endParaRPr lang="fr-FR" sz="3200" b="0" strike="noStrike" spc="-1">
              <a:solidFill>
                <a:srgbClr val="000000"/>
              </a:solidFill>
              <a:latin typeface="Calibri"/>
            </a:endParaRPr>
          </a:p>
        </p:txBody>
      </p:sp>
      <p:pic>
        <p:nvPicPr>
          <p:cNvPr id="131" name="Google Shape;147;p5"/>
          <p:cNvPicPr/>
          <p:nvPr/>
        </p:nvPicPr>
        <p:blipFill>
          <a:blip r:embed="rId3"/>
          <a:stretch/>
        </p:blipFill>
        <p:spPr>
          <a:xfrm>
            <a:off x="1218960" y="48600"/>
            <a:ext cx="647280" cy="826200"/>
          </a:xfrm>
          <a:prstGeom prst="rect">
            <a:avLst/>
          </a:prstGeom>
          <a:ln w="0">
            <a:noFill/>
          </a:ln>
        </p:spPr>
      </p:pic>
      <p:sp>
        <p:nvSpPr>
          <p:cNvPr id="132" name="Google Shape;148;p5"/>
          <p:cNvSpPr/>
          <p:nvPr/>
        </p:nvSpPr>
        <p:spPr>
          <a:xfrm>
            <a:off x="2209680" y="93600"/>
            <a:ext cx="914364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a:solidFill>
                  <a:schemeClr val="dk1"/>
                </a:solidFill>
                <a:latin typeface="Courgette"/>
                <a:ea typeface="Courgette"/>
              </a:rPr>
              <a:t>Le temps passé sur les écrans</a:t>
            </a:r>
            <a:endParaRPr lang="fr-FR" sz="5000" b="0" strike="noStrike" spc="-1">
              <a:solidFill>
                <a:srgbClr val="000000"/>
              </a:solidFill>
              <a:latin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 name="PlaceHolder 1"/>
          <p:cNvSpPr>
            <a:spLocks noGrp="1"/>
          </p:cNvSpPr>
          <p:nvPr>
            <p:ph type="sldNum" idx="54"/>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C819C1BB-3A6A-4027-A79B-E848D9929B6B}" type="slidenum">
              <a:rPr lang="fr-FR" sz="1200" b="0" strike="noStrike" spc="-1">
                <a:solidFill>
                  <a:srgbClr val="888888"/>
                </a:solidFill>
                <a:latin typeface="Calibri"/>
                <a:ea typeface="Calibri"/>
              </a:rPr>
              <a:t>7</a:t>
            </a:fld>
            <a:endParaRPr lang="fr-FR" sz="1200" b="0" strike="noStrike" spc="-1">
              <a:solidFill>
                <a:srgbClr val="000000"/>
              </a:solidFill>
              <a:latin typeface="Calibri"/>
            </a:endParaRPr>
          </a:p>
        </p:txBody>
      </p:sp>
      <p:sp>
        <p:nvSpPr>
          <p:cNvPr id="134" name="PlaceHolder 2"/>
          <p:cNvSpPr>
            <a:spLocks noGrp="1"/>
          </p:cNvSpPr>
          <p:nvPr>
            <p:ph type="dt" idx="55"/>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9722623A-D0C8-4B51-A4BF-F733AEF8FEBD}"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sp>
        <p:nvSpPr>
          <p:cNvPr id="135" name="PlaceHolder 3"/>
          <p:cNvSpPr>
            <a:spLocks noGrp="1"/>
          </p:cNvSpPr>
          <p:nvPr>
            <p:ph type="ftr" idx="56"/>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sp>
        <p:nvSpPr>
          <p:cNvPr id="136" name="Google Shape;173;p7"/>
          <p:cNvSpPr/>
          <p:nvPr/>
        </p:nvSpPr>
        <p:spPr>
          <a:xfrm>
            <a:off x="7168320" y="2818080"/>
            <a:ext cx="2301480" cy="1988640"/>
          </a:xfrm>
          <a:prstGeom prst="ellipse">
            <a:avLst/>
          </a:prstGeom>
          <a:solidFill>
            <a:srgbClr val="FF6600"/>
          </a:solidFill>
          <a:ln w="12700">
            <a:solidFill>
              <a:srgbClr val="FF6600"/>
            </a:solidFill>
            <a:miter/>
          </a:ln>
        </p:spPr>
        <p:style>
          <a:lnRef idx="0">
            <a:scrgbClr r="0" g="0" b="0"/>
          </a:lnRef>
          <a:fillRef idx="0">
            <a:scrgbClr r="0" g="0" b="0"/>
          </a:fillRef>
          <a:effectRef idx="0">
            <a:scrgbClr r="0" g="0" b="0"/>
          </a:effectRef>
          <a:fontRef idx="minor"/>
        </p:style>
        <p:txBody>
          <a:bodyPr anchor="ctr">
            <a:noAutofit/>
          </a:bodyPr>
          <a:lstStyle/>
          <a:p>
            <a:pPr algn="ctr">
              <a:lnSpc>
                <a:spcPct val="100000"/>
              </a:lnSpc>
              <a:tabLst>
                <a:tab pos="0" algn="l"/>
              </a:tabLst>
            </a:pPr>
            <a:r>
              <a:rPr lang="fr-FR" sz="2800" b="1" strike="noStrike" spc="-1">
                <a:solidFill>
                  <a:schemeClr val="lt1"/>
                </a:solidFill>
                <a:latin typeface="Calibri"/>
                <a:ea typeface="Calibri"/>
              </a:rPr>
              <a:t>Capacité de réflexion</a:t>
            </a:r>
            <a:endParaRPr lang="fr-FR" sz="2800" b="0" strike="noStrike" spc="-1">
              <a:solidFill>
                <a:srgbClr val="000000"/>
              </a:solidFill>
              <a:latin typeface="Calibri"/>
            </a:endParaRPr>
          </a:p>
        </p:txBody>
      </p:sp>
      <p:sp>
        <p:nvSpPr>
          <p:cNvPr id="137" name="Google Shape;174;p7"/>
          <p:cNvSpPr/>
          <p:nvPr/>
        </p:nvSpPr>
        <p:spPr>
          <a:xfrm>
            <a:off x="547200" y="2898360"/>
            <a:ext cx="3325320" cy="2308680"/>
          </a:xfrm>
          <a:prstGeom prst="ellipse">
            <a:avLst/>
          </a:prstGeom>
          <a:solidFill>
            <a:srgbClr val="FF6600"/>
          </a:solidFill>
          <a:ln w="12700">
            <a:solidFill>
              <a:srgbClr val="FF6600"/>
            </a:solidFill>
            <a:miter/>
          </a:ln>
        </p:spPr>
        <p:style>
          <a:lnRef idx="0">
            <a:scrgbClr r="0" g="0" b="0"/>
          </a:lnRef>
          <a:fillRef idx="0">
            <a:scrgbClr r="0" g="0" b="0"/>
          </a:fillRef>
          <a:effectRef idx="0">
            <a:scrgbClr r="0" g="0" b="0"/>
          </a:effectRef>
          <a:fontRef idx="minor"/>
        </p:style>
        <p:txBody>
          <a:bodyPr anchor="ctr">
            <a:noAutofit/>
          </a:bodyPr>
          <a:lstStyle/>
          <a:p>
            <a:pPr algn="ctr">
              <a:lnSpc>
                <a:spcPct val="100000"/>
              </a:lnSpc>
              <a:tabLst>
                <a:tab pos="0" algn="l"/>
              </a:tabLst>
            </a:pPr>
            <a:r>
              <a:rPr lang="fr-FR" sz="2800" b="1" strike="noStrike" spc="-1">
                <a:solidFill>
                  <a:schemeClr val="lt1"/>
                </a:solidFill>
                <a:latin typeface="Calibri"/>
                <a:ea typeface="Calibri"/>
              </a:rPr>
              <a:t>Problèmes oculaires</a:t>
            </a:r>
            <a:endParaRPr lang="fr-FR" sz="2800" b="0" strike="noStrike" spc="-1">
              <a:solidFill>
                <a:srgbClr val="000000"/>
              </a:solidFill>
              <a:latin typeface="Calibri"/>
            </a:endParaRPr>
          </a:p>
        </p:txBody>
      </p:sp>
      <p:sp>
        <p:nvSpPr>
          <p:cNvPr id="138" name="Google Shape;175;p7"/>
          <p:cNvSpPr/>
          <p:nvPr/>
        </p:nvSpPr>
        <p:spPr>
          <a:xfrm>
            <a:off x="3872520" y="4581360"/>
            <a:ext cx="3325320" cy="1187280"/>
          </a:xfrm>
          <a:prstGeom prst="ellipse">
            <a:avLst/>
          </a:prstGeom>
          <a:solidFill>
            <a:srgbClr val="FF6600"/>
          </a:solidFill>
          <a:ln w="12700">
            <a:solidFill>
              <a:srgbClr val="FF6600"/>
            </a:solidFill>
            <a:miter/>
          </a:ln>
        </p:spPr>
        <p:style>
          <a:lnRef idx="0">
            <a:scrgbClr r="0" g="0" b="0"/>
          </a:lnRef>
          <a:fillRef idx="0">
            <a:scrgbClr r="0" g="0" b="0"/>
          </a:fillRef>
          <a:effectRef idx="0">
            <a:scrgbClr r="0" g="0" b="0"/>
          </a:effectRef>
          <a:fontRef idx="minor"/>
        </p:style>
        <p:txBody>
          <a:bodyPr anchor="ctr">
            <a:noAutofit/>
          </a:bodyPr>
          <a:lstStyle/>
          <a:p>
            <a:pPr algn="ctr">
              <a:lnSpc>
                <a:spcPct val="100000"/>
              </a:lnSpc>
              <a:tabLst>
                <a:tab pos="0" algn="l"/>
              </a:tabLst>
            </a:pPr>
            <a:r>
              <a:rPr lang="fr-FR" sz="2800" b="1" strike="noStrike" spc="-1">
                <a:solidFill>
                  <a:schemeClr val="lt1"/>
                </a:solidFill>
                <a:latin typeface="Calibri"/>
                <a:ea typeface="Calibri"/>
              </a:rPr>
              <a:t>Concentration</a:t>
            </a:r>
            <a:endParaRPr lang="fr-FR" sz="2800" b="0" strike="noStrike" spc="-1">
              <a:solidFill>
                <a:srgbClr val="000000"/>
              </a:solidFill>
              <a:latin typeface="Calibri"/>
            </a:endParaRPr>
          </a:p>
        </p:txBody>
      </p:sp>
      <p:cxnSp>
        <p:nvCxnSpPr>
          <p:cNvPr id="139" name="Google Shape;176;p7"/>
          <p:cNvCxnSpPr/>
          <p:nvPr/>
        </p:nvCxnSpPr>
        <p:spPr>
          <a:xfrm>
            <a:off x="838080" y="998280"/>
            <a:ext cx="10515960" cy="360"/>
          </a:xfrm>
          <a:prstGeom prst="straightConnector1">
            <a:avLst/>
          </a:prstGeom>
          <a:ln w="76200">
            <a:solidFill>
              <a:srgbClr val="004AAD"/>
            </a:solidFill>
            <a:miter/>
          </a:ln>
        </p:spPr>
      </p:cxnSp>
      <p:sp>
        <p:nvSpPr>
          <p:cNvPr id="140" name="Google Shape;179;p7"/>
          <p:cNvSpPr/>
          <p:nvPr/>
        </p:nvSpPr>
        <p:spPr>
          <a:xfrm>
            <a:off x="2140560" y="1243080"/>
            <a:ext cx="7910280" cy="57888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gn="ctr">
              <a:lnSpc>
                <a:spcPct val="100000"/>
              </a:lnSpc>
              <a:tabLst>
                <a:tab pos="0" algn="l"/>
              </a:tabLst>
            </a:pPr>
            <a:r>
              <a:rPr lang="fr-FR" sz="3200" b="1" strike="noStrike" spc="-1">
                <a:solidFill>
                  <a:schemeClr val="dk1"/>
                </a:solidFill>
                <a:latin typeface="Calibri"/>
                <a:ea typeface="Calibri"/>
              </a:rPr>
              <a:t>👉 Les effets des écrans :</a:t>
            </a:r>
            <a:endParaRPr lang="fr-FR" sz="3200" b="0" strike="noStrike" spc="-1">
              <a:solidFill>
                <a:srgbClr val="000000"/>
              </a:solidFill>
              <a:latin typeface="Calibri"/>
            </a:endParaRPr>
          </a:p>
        </p:txBody>
      </p:sp>
      <p:sp>
        <p:nvSpPr>
          <p:cNvPr id="141" name="Google Shape;180;p7"/>
          <p:cNvSpPr/>
          <p:nvPr/>
        </p:nvSpPr>
        <p:spPr>
          <a:xfrm>
            <a:off x="2140560" y="1813680"/>
            <a:ext cx="7910280" cy="57888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gn="ctr">
              <a:lnSpc>
                <a:spcPct val="100000"/>
              </a:lnSpc>
              <a:tabLst>
                <a:tab pos="0" algn="l"/>
              </a:tabLst>
            </a:pPr>
            <a:r>
              <a:rPr lang="fr-FR" sz="3200" b="1" strike="noStrike" spc="-1">
                <a:solidFill>
                  <a:schemeClr val="dk1"/>
                </a:solidFill>
                <a:latin typeface="Calibri"/>
                <a:ea typeface="Calibri"/>
              </a:rPr>
              <a:t>Dommages qu’ils peuvent causer :</a:t>
            </a:r>
            <a:endParaRPr lang="fr-FR" sz="3200" b="0" strike="noStrike" spc="-1">
              <a:solidFill>
                <a:srgbClr val="000000"/>
              </a:solidFill>
              <a:latin typeface="Calibri"/>
            </a:endParaRPr>
          </a:p>
        </p:txBody>
      </p:sp>
      <p:pic>
        <p:nvPicPr>
          <p:cNvPr id="142" name="Google Shape;147;p5"/>
          <p:cNvPicPr/>
          <p:nvPr/>
        </p:nvPicPr>
        <p:blipFill>
          <a:blip r:embed="rId3"/>
          <a:stretch/>
        </p:blipFill>
        <p:spPr>
          <a:xfrm>
            <a:off x="1218960" y="48600"/>
            <a:ext cx="647280" cy="826200"/>
          </a:xfrm>
          <a:prstGeom prst="rect">
            <a:avLst/>
          </a:prstGeom>
          <a:ln w="0">
            <a:noFill/>
          </a:ln>
        </p:spPr>
      </p:pic>
      <p:sp>
        <p:nvSpPr>
          <p:cNvPr id="143" name="Google Shape;148;p5"/>
          <p:cNvSpPr/>
          <p:nvPr/>
        </p:nvSpPr>
        <p:spPr>
          <a:xfrm>
            <a:off x="2209680" y="93600"/>
            <a:ext cx="914364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a:solidFill>
                  <a:schemeClr val="dk1"/>
                </a:solidFill>
                <a:latin typeface="Courgette"/>
                <a:ea typeface="Courgette"/>
              </a:rPr>
              <a:t>Le temps passé sur les écrans</a:t>
            </a:r>
            <a:endParaRPr lang="fr-FR" sz="5000" b="0" strike="noStrike" spc="-1">
              <a:solidFill>
                <a:srgbClr val="000000"/>
              </a:solidFill>
              <a:latin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 name="PlaceHolder 1"/>
          <p:cNvSpPr>
            <a:spLocks noGrp="1"/>
          </p:cNvSpPr>
          <p:nvPr>
            <p:ph type="sldNum" idx="57"/>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A72F8C04-C64B-416A-8B1F-20A1B0982B3D}" type="slidenum">
              <a:rPr lang="fr-FR" sz="1200" b="0" strike="noStrike" spc="-1">
                <a:solidFill>
                  <a:srgbClr val="888888"/>
                </a:solidFill>
                <a:latin typeface="Calibri"/>
                <a:ea typeface="Calibri"/>
              </a:rPr>
              <a:t>8</a:t>
            </a:fld>
            <a:endParaRPr lang="fr-FR" sz="1200" b="0" strike="noStrike" spc="-1">
              <a:solidFill>
                <a:srgbClr val="000000"/>
              </a:solidFill>
              <a:latin typeface="Calibri"/>
            </a:endParaRPr>
          </a:p>
        </p:txBody>
      </p:sp>
      <p:sp>
        <p:nvSpPr>
          <p:cNvPr id="145" name="PlaceHolder 2"/>
          <p:cNvSpPr>
            <a:spLocks noGrp="1"/>
          </p:cNvSpPr>
          <p:nvPr>
            <p:ph type="dt" idx="58"/>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BF5C4D94-4859-40DD-91EE-5DC4DFCA3169}"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sp>
        <p:nvSpPr>
          <p:cNvPr id="146" name="PlaceHolder 3"/>
          <p:cNvSpPr>
            <a:spLocks noGrp="1"/>
          </p:cNvSpPr>
          <p:nvPr>
            <p:ph type="ftr" idx="59"/>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sp>
        <p:nvSpPr>
          <p:cNvPr id="147" name="Google Shape;188;p8"/>
          <p:cNvSpPr/>
          <p:nvPr/>
        </p:nvSpPr>
        <p:spPr>
          <a:xfrm>
            <a:off x="9180720" y="4656960"/>
            <a:ext cx="2301480" cy="1988640"/>
          </a:xfrm>
          <a:prstGeom prst="ellipse">
            <a:avLst/>
          </a:prstGeom>
          <a:solidFill>
            <a:srgbClr val="FF6600"/>
          </a:solidFill>
          <a:ln w="12700">
            <a:solidFill>
              <a:srgbClr val="FF6600"/>
            </a:solidFill>
            <a:miter/>
          </a:ln>
        </p:spPr>
        <p:style>
          <a:lnRef idx="0">
            <a:scrgbClr r="0" g="0" b="0"/>
          </a:lnRef>
          <a:fillRef idx="0">
            <a:scrgbClr r="0" g="0" b="0"/>
          </a:fillRef>
          <a:effectRef idx="0">
            <a:scrgbClr r="0" g="0" b="0"/>
          </a:effectRef>
          <a:fontRef idx="minor"/>
        </p:style>
        <p:txBody>
          <a:bodyPr anchor="ctr">
            <a:noAutofit/>
          </a:bodyPr>
          <a:lstStyle/>
          <a:p>
            <a:pPr algn="ctr">
              <a:lnSpc>
                <a:spcPct val="100000"/>
              </a:lnSpc>
              <a:tabLst>
                <a:tab pos="0" algn="l"/>
              </a:tabLst>
            </a:pPr>
            <a:r>
              <a:rPr lang="fr-FR" sz="2800" b="1" strike="noStrike" spc="-1" dirty="0">
                <a:solidFill>
                  <a:schemeClr val="lt1"/>
                </a:solidFill>
                <a:latin typeface="Calibri"/>
                <a:ea typeface="Calibri"/>
              </a:rPr>
              <a:t>Sommeil perturbé</a:t>
            </a:r>
            <a:endParaRPr lang="fr-FR" sz="2800" b="0" strike="noStrike" spc="-1" dirty="0">
              <a:solidFill>
                <a:srgbClr val="000000"/>
              </a:solidFill>
              <a:latin typeface="Calibri"/>
            </a:endParaRPr>
          </a:p>
        </p:txBody>
      </p:sp>
      <p:cxnSp>
        <p:nvCxnSpPr>
          <p:cNvPr id="148" name="Google Shape;189;p8"/>
          <p:cNvCxnSpPr/>
          <p:nvPr/>
        </p:nvCxnSpPr>
        <p:spPr>
          <a:xfrm>
            <a:off x="838080" y="998280"/>
            <a:ext cx="10515960" cy="360"/>
          </a:xfrm>
          <a:prstGeom prst="straightConnector1">
            <a:avLst/>
          </a:prstGeom>
          <a:ln w="76200">
            <a:solidFill>
              <a:srgbClr val="004AAD"/>
            </a:solidFill>
            <a:miter/>
          </a:ln>
        </p:spPr>
      </p:cxnSp>
      <p:sp>
        <p:nvSpPr>
          <p:cNvPr id="149" name="Google Shape;192;p8"/>
          <p:cNvSpPr/>
          <p:nvPr/>
        </p:nvSpPr>
        <p:spPr>
          <a:xfrm>
            <a:off x="2140560" y="1243080"/>
            <a:ext cx="7910280" cy="57888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gn="ctr">
              <a:lnSpc>
                <a:spcPct val="100000"/>
              </a:lnSpc>
              <a:tabLst>
                <a:tab pos="0" algn="l"/>
              </a:tabLst>
            </a:pPr>
            <a:r>
              <a:rPr lang="fr-FR" sz="3200" b="1" strike="noStrike" spc="-1">
                <a:solidFill>
                  <a:schemeClr val="dk1"/>
                </a:solidFill>
                <a:latin typeface="Calibri"/>
                <a:ea typeface="Calibri"/>
              </a:rPr>
              <a:t>👉 Les effets des écrans :</a:t>
            </a:r>
            <a:endParaRPr lang="fr-FR" sz="3200" b="0" strike="noStrike" spc="-1">
              <a:solidFill>
                <a:srgbClr val="000000"/>
              </a:solidFill>
              <a:latin typeface="Calibri"/>
            </a:endParaRPr>
          </a:p>
        </p:txBody>
      </p:sp>
      <p:sp>
        <p:nvSpPr>
          <p:cNvPr id="150" name="Google Shape;193;p8"/>
          <p:cNvSpPr/>
          <p:nvPr/>
        </p:nvSpPr>
        <p:spPr>
          <a:xfrm>
            <a:off x="2140560" y="1813680"/>
            <a:ext cx="7910280" cy="57888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gn="ctr">
              <a:lnSpc>
                <a:spcPct val="100000"/>
              </a:lnSpc>
              <a:tabLst>
                <a:tab pos="0" algn="l"/>
              </a:tabLst>
            </a:pPr>
            <a:r>
              <a:rPr lang="fr-FR" sz="3200" b="1" strike="noStrike" spc="-1">
                <a:solidFill>
                  <a:schemeClr val="dk1"/>
                </a:solidFill>
                <a:latin typeface="Calibri"/>
                <a:ea typeface="Calibri"/>
              </a:rPr>
              <a:t>Dommages qu’ils peuvent causer :</a:t>
            </a:r>
            <a:endParaRPr lang="fr-FR" sz="3200" b="0" strike="noStrike" spc="-1">
              <a:solidFill>
                <a:srgbClr val="000000"/>
              </a:solidFill>
              <a:latin typeface="Calibri"/>
            </a:endParaRPr>
          </a:p>
        </p:txBody>
      </p:sp>
      <p:sp>
        <p:nvSpPr>
          <p:cNvPr id="151" name="Google Shape;194;p8"/>
          <p:cNvSpPr/>
          <p:nvPr/>
        </p:nvSpPr>
        <p:spPr>
          <a:xfrm>
            <a:off x="7168320" y="2818080"/>
            <a:ext cx="2301480" cy="1988640"/>
          </a:xfrm>
          <a:prstGeom prst="ellipse">
            <a:avLst/>
          </a:prstGeom>
          <a:solidFill>
            <a:srgbClr val="FF6600"/>
          </a:solidFill>
          <a:ln w="12700">
            <a:solidFill>
              <a:srgbClr val="FF6600"/>
            </a:solidFill>
            <a:miter/>
          </a:ln>
        </p:spPr>
        <p:style>
          <a:lnRef idx="0">
            <a:scrgbClr r="0" g="0" b="0"/>
          </a:lnRef>
          <a:fillRef idx="0">
            <a:scrgbClr r="0" g="0" b="0"/>
          </a:fillRef>
          <a:effectRef idx="0">
            <a:scrgbClr r="0" g="0" b="0"/>
          </a:effectRef>
          <a:fontRef idx="minor"/>
        </p:style>
        <p:txBody>
          <a:bodyPr anchor="ctr">
            <a:noAutofit/>
          </a:bodyPr>
          <a:lstStyle/>
          <a:p>
            <a:pPr algn="ctr">
              <a:lnSpc>
                <a:spcPct val="100000"/>
              </a:lnSpc>
              <a:tabLst>
                <a:tab pos="0" algn="l"/>
              </a:tabLst>
            </a:pPr>
            <a:r>
              <a:rPr lang="fr-FR" sz="2800" b="1" strike="noStrike" spc="-1">
                <a:solidFill>
                  <a:schemeClr val="lt1"/>
                </a:solidFill>
                <a:latin typeface="Calibri"/>
                <a:ea typeface="Calibri"/>
              </a:rPr>
              <a:t>Capacité de réflexion</a:t>
            </a:r>
            <a:endParaRPr lang="fr-FR" sz="2800" b="0" strike="noStrike" spc="-1">
              <a:solidFill>
                <a:srgbClr val="000000"/>
              </a:solidFill>
              <a:latin typeface="Calibri"/>
            </a:endParaRPr>
          </a:p>
        </p:txBody>
      </p:sp>
      <p:sp>
        <p:nvSpPr>
          <p:cNvPr id="152" name="Google Shape;195;p8"/>
          <p:cNvSpPr/>
          <p:nvPr/>
        </p:nvSpPr>
        <p:spPr>
          <a:xfrm>
            <a:off x="547200" y="2898360"/>
            <a:ext cx="3325320" cy="2308680"/>
          </a:xfrm>
          <a:prstGeom prst="ellipse">
            <a:avLst/>
          </a:prstGeom>
          <a:solidFill>
            <a:srgbClr val="FF6600"/>
          </a:solidFill>
          <a:ln w="12700">
            <a:solidFill>
              <a:srgbClr val="FF6600"/>
            </a:solidFill>
            <a:miter/>
          </a:ln>
        </p:spPr>
        <p:style>
          <a:lnRef idx="0">
            <a:scrgbClr r="0" g="0" b="0"/>
          </a:lnRef>
          <a:fillRef idx="0">
            <a:scrgbClr r="0" g="0" b="0"/>
          </a:fillRef>
          <a:effectRef idx="0">
            <a:scrgbClr r="0" g="0" b="0"/>
          </a:effectRef>
          <a:fontRef idx="minor"/>
        </p:style>
        <p:txBody>
          <a:bodyPr anchor="ctr">
            <a:noAutofit/>
          </a:bodyPr>
          <a:lstStyle/>
          <a:p>
            <a:pPr algn="ctr">
              <a:lnSpc>
                <a:spcPct val="100000"/>
              </a:lnSpc>
              <a:tabLst>
                <a:tab pos="0" algn="l"/>
              </a:tabLst>
            </a:pPr>
            <a:r>
              <a:rPr lang="fr-FR" sz="2800" b="1" strike="noStrike" spc="-1">
                <a:solidFill>
                  <a:schemeClr val="lt1"/>
                </a:solidFill>
                <a:latin typeface="Calibri"/>
                <a:ea typeface="Calibri"/>
              </a:rPr>
              <a:t>Problèmes oculaires</a:t>
            </a:r>
            <a:endParaRPr lang="fr-FR" sz="2800" b="0" strike="noStrike" spc="-1">
              <a:solidFill>
                <a:srgbClr val="000000"/>
              </a:solidFill>
              <a:latin typeface="Calibri"/>
            </a:endParaRPr>
          </a:p>
        </p:txBody>
      </p:sp>
      <p:sp>
        <p:nvSpPr>
          <p:cNvPr id="153" name="Google Shape;196;p8"/>
          <p:cNvSpPr/>
          <p:nvPr/>
        </p:nvSpPr>
        <p:spPr>
          <a:xfrm>
            <a:off x="3872520" y="4581360"/>
            <a:ext cx="3325320" cy="1187280"/>
          </a:xfrm>
          <a:prstGeom prst="ellipse">
            <a:avLst/>
          </a:prstGeom>
          <a:solidFill>
            <a:srgbClr val="FF6600"/>
          </a:solidFill>
          <a:ln w="12700">
            <a:solidFill>
              <a:srgbClr val="FF6600"/>
            </a:solidFill>
            <a:miter/>
          </a:ln>
        </p:spPr>
        <p:style>
          <a:lnRef idx="0">
            <a:scrgbClr r="0" g="0" b="0"/>
          </a:lnRef>
          <a:fillRef idx="0">
            <a:scrgbClr r="0" g="0" b="0"/>
          </a:fillRef>
          <a:effectRef idx="0">
            <a:scrgbClr r="0" g="0" b="0"/>
          </a:effectRef>
          <a:fontRef idx="minor"/>
        </p:style>
        <p:txBody>
          <a:bodyPr anchor="ctr">
            <a:noAutofit/>
          </a:bodyPr>
          <a:lstStyle/>
          <a:p>
            <a:pPr algn="ctr">
              <a:lnSpc>
                <a:spcPct val="100000"/>
              </a:lnSpc>
              <a:tabLst>
                <a:tab pos="0" algn="l"/>
              </a:tabLst>
            </a:pPr>
            <a:r>
              <a:rPr lang="fr-FR" sz="2800" b="1" strike="noStrike" spc="-1">
                <a:solidFill>
                  <a:schemeClr val="lt1"/>
                </a:solidFill>
                <a:latin typeface="Calibri"/>
                <a:ea typeface="Calibri"/>
              </a:rPr>
              <a:t>Concentration</a:t>
            </a:r>
            <a:endParaRPr lang="fr-FR" sz="2800" b="0" strike="noStrike" spc="-1">
              <a:solidFill>
                <a:srgbClr val="000000"/>
              </a:solidFill>
              <a:latin typeface="Calibri"/>
            </a:endParaRPr>
          </a:p>
        </p:txBody>
      </p:sp>
      <p:pic>
        <p:nvPicPr>
          <p:cNvPr id="154" name="Google Shape;147;p5"/>
          <p:cNvPicPr/>
          <p:nvPr/>
        </p:nvPicPr>
        <p:blipFill>
          <a:blip r:embed="rId3"/>
          <a:stretch/>
        </p:blipFill>
        <p:spPr>
          <a:xfrm>
            <a:off x="1218960" y="48600"/>
            <a:ext cx="647280" cy="826200"/>
          </a:xfrm>
          <a:prstGeom prst="rect">
            <a:avLst/>
          </a:prstGeom>
          <a:ln w="0">
            <a:noFill/>
          </a:ln>
        </p:spPr>
      </p:pic>
      <p:sp>
        <p:nvSpPr>
          <p:cNvPr id="155" name="Google Shape;148;p5"/>
          <p:cNvSpPr/>
          <p:nvPr/>
        </p:nvSpPr>
        <p:spPr>
          <a:xfrm>
            <a:off x="2209680" y="93600"/>
            <a:ext cx="914364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a:solidFill>
                  <a:schemeClr val="dk1"/>
                </a:solidFill>
                <a:latin typeface="Courgette"/>
                <a:ea typeface="Courgette"/>
              </a:rPr>
              <a:t>Le temps passé sur les écrans</a:t>
            </a:r>
            <a:endParaRPr lang="fr-FR" sz="5000" b="0" strike="noStrike" spc="-1">
              <a:solidFill>
                <a:srgbClr val="000000"/>
              </a:solidFill>
              <a:latin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6" name="Google Shape;201;p9"/>
          <p:cNvCxnSpPr/>
          <p:nvPr/>
        </p:nvCxnSpPr>
        <p:spPr>
          <a:xfrm>
            <a:off x="838080" y="977040"/>
            <a:ext cx="10515960" cy="360"/>
          </a:xfrm>
          <a:prstGeom prst="straightConnector1">
            <a:avLst/>
          </a:prstGeom>
          <a:ln w="76200">
            <a:solidFill>
              <a:srgbClr val="004AAD"/>
            </a:solidFill>
            <a:miter/>
          </a:ln>
        </p:spPr>
      </p:cxnSp>
      <p:sp>
        <p:nvSpPr>
          <p:cNvPr id="157" name="PlaceHolder 1"/>
          <p:cNvSpPr>
            <a:spLocks noGrp="1"/>
          </p:cNvSpPr>
          <p:nvPr>
            <p:ph type="sldNum" idx="60"/>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2CDFDE96-AD18-46B7-91FB-EA1D581614D1}" type="slidenum">
              <a:rPr lang="fr-FR" sz="1200" b="0" strike="noStrike" spc="-1">
                <a:solidFill>
                  <a:srgbClr val="888888"/>
                </a:solidFill>
                <a:latin typeface="Calibri"/>
                <a:ea typeface="Calibri"/>
              </a:rPr>
              <a:t>9</a:t>
            </a:fld>
            <a:endParaRPr lang="fr-FR" sz="1200" b="0" strike="noStrike" spc="-1">
              <a:solidFill>
                <a:srgbClr val="000000"/>
              </a:solidFill>
              <a:latin typeface="Calibri"/>
            </a:endParaRPr>
          </a:p>
        </p:txBody>
      </p:sp>
      <p:sp>
        <p:nvSpPr>
          <p:cNvPr id="158" name="PlaceHolder 2"/>
          <p:cNvSpPr>
            <a:spLocks noGrp="1"/>
          </p:cNvSpPr>
          <p:nvPr>
            <p:ph type="dt" idx="61"/>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6312AA73-824C-4D49-87FF-ED645472726F}" type="datetime1">
              <a:rPr lang="fr-FR" sz="1200" b="0" strike="noStrike" spc="-1" smtClean="0">
                <a:solidFill>
                  <a:srgbClr val="888888"/>
                </a:solidFill>
                <a:latin typeface="Calibri"/>
                <a:ea typeface="Calibri"/>
              </a:rPr>
              <a:t>10/09/2026</a:t>
            </a:fld>
            <a:endParaRPr lang="fr-FR" sz="1200" b="0" strike="noStrike" spc="-1" dirty="0">
              <a:solidFill>
                <a:srgbClr val="000000"/>
              </a:solidFill>
              <a:latin typeface="Calibri"/>
            </a:endParaRPr>
          </a:p>
        </p:txBody>
      </p:sp>
      <p:sp>
        <p:nvSpPr>
          <p:cNvPr id="159" name="PlaceHolder 3"/>
          <p:cNvSpPr>
            <a:spLocks noGrp="1"/>
          </p:cNvSpPr>
          <p:nvPr>
            <p:ph type="ftr" idx="62"/>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sp>
        <p:nvSpPr>
          <p:cNvPr id="160" name="Google Shape;207;p9"/>
          <p:cNvSpPr/>
          <p:nvPr/>
        </p:nvSpPr>
        <p:spPr>
          <a:xfrm>
            <a:off x="2140560" y="1203480"/>
            <a:ext cx="7910280" cy="57888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gn="ctr">
              <a:lnSpc>
                <a:spcPct val="100000"/>
              </a:lnSpc>
              <a:tabLst>
                <a:tab pos="0" algn="l"/>
              </a:tabLst>
            </a:pPr>
            <a:r>
              <a:rPr lang="fr-FR" sz="3200" b="1" strike="noStrike" spc="-1">
                <a:solidFill>
                  <a:schemeClr val="dk1"/>
                </a:solidFill>
                <a:latin typeface="Calibri"/>
                <a:ea typeface="Calibri"/>
              </a:rPr>
              <a:t>👉 Les effets des écrans :</a:t>
            </a:r>
            <a:endParaRPr lang="fr-FR" sz="3200" b="0" strike="noStrike" spc="-1">
              <a:solidFill>
                <a:srgbClr val="000000"/>
              </a:solidFill>
              <a:latin typeface="Calibri"/>
            </a:endParaRPr>
          </a:p>
        </p:txBody>
      </p:sp>
      <p:sp>
        <p:nvSpPr>
          <p:cNvPr id="161" name="Google Shape;208;p9"/>
          <p:cNvSpPr/>
          <p:nvPr/>
        </p:nvSpPr>
        <p:spPr>
          <a:xfrm>
            <a:off x="2140560" y="2016360"/>
            <a:ext cx="7910280" cy="57888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gn="ctr">
              <a:lnSpc>
                <a:spcPct val="100000"/>
              </a:lnSpc>
              <a:tabLst>
                <a:tab pos="0" algn="l"/>
              </a:tabLst>
            </a:pPr>
            <a:r>
              <a:rPr lang="fr-FR" sz="3200" b="1" strike="noStrike" spc="-1">
                <a:solidFill>
                  <a:schemeClr val="dk1"/>
                </a:solidFill>
                <a:latin typeface="Calibri"/>
                <a:ea typeface="Calibri"/>
              </a:rPr>
              <a:t>Capacités qu’ils permettent de développer :</a:t>
            </a:r>
            <a:endParaRPr lang="fr-FR" sz="3200" b="0" strike="noStrike" spc="-1">
              <a:solidFill>
                <a:srgbClr val="000000"/>
              </a:solidFill>
              <a:latin typeface="Calibri"/>
            </a:endParaRPr>
          </a:p>
        </p:txBody>
      </p:sp>
      <p:sp>
        <p:nvSpPr>
          <p:cNvPr id="162" name="Google Shape;209;p9"/>
          <p:cNvSpPr/>
          <p:nvPr/>
        </p:nvSpPr>
        <p:spPr>
          <a:xfrm>
            <a:off x="898560" y="3200040"/>
            <a:ext cx="2270880" cy="1609560"/>
          </a:xfrm>
          <a:prstGeom prst="ellipse">
            <a:avLst/>
          </a:prstGeom>
          <a:solidFill>
            <a:srgbClr val="7ED957"/>
          </a:solidFill>
          <a:ln w="12700">
            <a:solidFill>
              <a:srgbClr val="7ED957"/>
            </a:solidFill>
            <a:miter/>
          </a:ln>
        </p:spPr>
        <p:style>
          <a:lnRef idx="0">
            <a:scrgbClr r="0" g="0" b="0"/>
          </a:lnRef>
          <a:fillRef idx="0">
            <a:scrgbClr r="0" g="0" b="0"/>
          </a:fillRef>
          <a:effectRef idx="0">
            <a:scrgbClr r="0" g="0" b="0"/>
          </a:effectRef>
          <a:fontRef idx="minor"/>
        </p:style>
        <p:txBody>
          <a:bodyPr anchor="ctr">
            <a:noAutofit/>
          </a:bodyPr>
          <a:lstStyle/>
          <a:p>
            <a:pPr algn="ctr">
              <a:lnSpc>
                <a:spcPct val="100000"/>
              </a:lnSpc>
              <a:tabLst>
                <a:tab pos="0" algn="l"/>
              </a:tabLst>
            </a:pPr>
            <a:r>
              <a:rPr lang="fr-FR" sz="2800" b="1" strike="noStrike" spc="-1">
                <a:solidFill>
                  <a:schemeClr val="lt1"/>
                </a:solidFill>
                <a:latin typeface="Calibri"/>
                <a:ea typeface="Calibri"/>
              </a:rPr>
              <a:t>Capacité de réflexion</a:t>
            </a:r>
            <a:endParaRPr lang="fr-FR" sz="2800" b="0" strike="noStrike" spc="-1">
              <a:solidFill>
                <a:srgbClr val="000000"/>
              </a:solidFill>
              <a:latin typeface="Calibri"/>
            </a:endParaRPr>
          </a:p>
        </p:txBody>
      </p:sp>
      <p:pic>
        <p:nvPicPr>
          <p:cNvPr id="163" name="Google Shape;147;p5"/>
          <p:cNvPicPr/>
          <p:nvPr/>
        </p:nvPicPr>
        <p:blipFill>
          <a:blip r:embed="rId3"/>
          <a:stretch/>
        </p:blipFill>
        <p:spPr>
          <a:xfrm>
            <a:off x="1218960" y="48600"/>
            <a:ext cx="647280" cy="826200"/>
          </a:xfrm>
          <a:prstGeom prst="rect">
            <a:avLst/>
          </a:prstGeom>
          <a:ln w="0">
            <a:noFill/>
          </a:ln>
        </p:spPr>
      </p:pic>
      <p:sp>
        <p:nvSpPr>
          <p:cNvPr id="164" name="Google Shape;148;p5"/>
          <p:cNvSpPr/>
          <p:nvPr/>
        </p:nvSpPr>
        <p:spPr>
          <a:xfrm>
            <a:off x="2209680" y="93600"/>
            <a:ext cx="914364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a:solidFill>
                  <a:schemeClr val="dk1"/>
                </a:solidFill>
                <a:latin typeface="Courgette"/>
                <a:ea typeface="Courgette"/>
              </a:rPr>
              <a:t>Le temps passé sur les écrans</a:t>
            </a:r>
            <a:endParaRPr lang="fr-FR" sz="5000" b="0" strike="noStrike" spc="-1">
              <a:solidFill>
                <a:srgbClr val="000000"/>
              </a:solidFill>
              <a:latin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 name="PlaceHolder 1"/>
          <p:cNvSpPr>
            <a:spLocks noGrp="1"/>
          </p:cNvSpPr>
          <p:nvPr>
            <p:ph type="sldNum" idx="63"/>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CC962C75-5A4F-4C80-943F-52E5AB4CCAC0}" type="slidenum">
              <a:rPr lang="fr-FR" sz="1200" b="0" strike="noStrike" spc="-1">
                <a:solidFill>
                  <a:srgbClr val="888888"/>
                </a:solidFill>
                <a:latin typeface="Calibri"/>
                <a:ea typeface="Calibri"/>
              </a:rPr>
              <a:t>10</a:t>
            </a:fld>
            <a:endParaRPr lang="fr-FR" sz="1200" b="0" strike="noStrike" spc="-1">
              <a:solidFill>
                <a:srgbClr val="000000"/>
              </a:solidFill>
              <a:latin typeface="Calibri"/>
            </a:endParaRPr>
          </a:p>
        </p:txBody>
      </p:sp>
      <p:sp>
        <p:nvSpPr>
          <p:cNvPr id="166" name="PlaceHolder 2"/>
          <p:cNvSpPr>
            <a:spLocks noGrp="1"/>
          </p:cNvSpPr>
          <p:nvPr>
            <p:ph type="dt" idx="64"/>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9C4FF286-B9BA-4906-AE3C-8D7758956DA3}"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sp>
        <p:nvSpPr>
          <p:cNvPr id="167" name="PlaceHolder 3"/>
          <p:cNvSpPr>
            <a:spLocks noGrp="1"/>
          </p:cNvSpPr>
          <p:nvPr>
            <p:ph type="ftr" idx="65"/>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sp>
        <p:nvSpPr>
          <p:cNvPr id="168" name="Google Shape;217;p10"/>
          <p:cNvSpPr/>
          <p:nvPr/>
        </p:nvSpPr>
        <p:spPr>
          <a:xfrm>
            <a:off x="898560" y="3200040"/>
            <a:ext cx="2270880" cy="1609560"/>
          </a:xfrm>
          <a:prstGeom prst="ellipse">
            <a:avLst/>
          </a:prstGeom>
          <a:solidFill>
            <a:srgbClr val="7ED957"/>
          </a:solidFill>
          <a:ln w="12700">
            <a:solidFill>
              <a:srgbClr val="7ED957"/>
            </a:solidFill>
            <a:miter/>
          </a:ln>
        </p:spPr>
        <p:style>
          <a:lnRef idx="0">
            <a:scrgbClr r="0" g="0" b="0"/>
          </a:lnRef>
          <a:fillRef idx="0">
            <a:scrgbClr r="0" g="0" b="0"/>
          </a:fillRef>
          <a:effectRef idx="0">
            <a:scrgbClr r="0" g="0" b="0"/>
          </a:effectRef>
          <a:fontRef idx="minor"/>
        </p:style>
        <p:txBody>
          <a:bodyPr anchor="ctr">
            <a:noAutofit/>
          </a:bodyPr>
          <a:lstStyle/>
          <a:p>
            <a:pPr algn="ctr">
              <a:lnSpc>
                <a:spcPct val="100000"/>
              </a:lnSpc>
              <a:tabLst>
                <a:tab pos="0" algn="l"/>
              </a:tabLst>
            </a:pPr>
            <a:r>
              <a:rPr lang="fr-FR" sz="2800" b="1" strike="noStrike" spc="-1">
                <a:solidFill>
                  <a:schemeClr val="lt1"/>
                </a:solidFill>
                <a:latin typeface="Calibri"/>
                <a:ea typeface="Calibri"/>
              </a:rPr>
              <a:t>Capacité de réflexion</a:t>
            </a:r>
            <a:endParaRPr lang="fr-FR" sz="2800" b="0" strike="noStrike" spc="-1">
              <a:solidFill>
                <a:srgbClr val="000000"/>
              </a:solidFill>
              <a:latin typeface="Calibri"/>
            </a:endParaRPr>
          </a:p>
        </p:txBody>
      </p:sp>
      <p:sp>
        <p:nvSpPr>
          <p:cNvPr id="169" name="Google Shape;218;p10"/>
          <p:cNvSpPr/>
          <p:nvPr/>
        </p:nvSpPr>
        <p:spPr>
          <a:xfrm>
            <a:off x="3726360" y="2898360"/>
            <a:ext cx="3008880" cy="1102320"/>
          </a:xfrm>
          <a:prstGeom prst="ellipse">
            <a:avLst/>
          </a:prstGeom>
          <a:solidFill>
            <a:srgbClr val="7ED957"/>
          </a:solidFill>
          <a:ln w="12700">
            <a:solidFill>
              <a:srgbClr val="7ED957"/>
            </a:solidFill>
            <a:miter/>
          </a:ln>
        </p:spPr>
        <p:style>
          <a:lnRef idx="0">
            <a:scrgbClr r="0" g="0" b="0"/>
          </a:lnRef>
          <a:fillRef idx="0">
            <a:scrgbClr r="0" g="0" b="0"/>
          </a:fillRef>
          <a:effectRef idx="0">
            <a:scrgbClr r="0" g="0" b="0"/>
          </a:effectRef>
          <a:fontRef idx="minor"/>
        </p:style>
        <p:txBody>
          <a:bodyPr anchor="ctr">
            <a:noAutofit/>
          </a:bodyPr>
          <a:lstStyle/>
          <a:p>
            <a:pPr algn="ctr">
              <a:lnSpc>
                <a:spcPct val="100000"/>
              </a:lnSpc>
              <a:tabLst>
                <a:tab pos="0" algn="l"/>
              </a:tabLst>
            </a:pPr>
            <a:r>
              <a:rPr lang="fr-FR" sz="2800" b="1" strike="noStrike" spc="-1">
                <a:solidFill>
                  <a:schemeClr val="lt1"/>
                </a:solidFill>
                <a:latin typeface="Calibri"/>
                <a:ea typeface="Calibri"/>
              </a:rPr>
              <a:t>Socialisation</a:t>
            </a:r>
            <a:endParaRPr lang="fr-FR" sz="2800" b="0" strike="noStrike" spc="-1">
              <a:solidFill>
                <a:srgbClr val="000000"/>
              </a:solidFill>
              <a:latin typeface="Calibri"/>
            </a:endParaRPr>
          </a:p>
        </p:txBody>
      </p:sp>
      <p:cxnSp>
        <p:nvCxnSpPr>
          <p:cNvPr id="170" name="Google Shape;219;p10"/>
          <p:cNvCxnSpPr/>
          <p:nvPr/>
        </p:nvCxnSpPr>
        <p:spPr>
          <a:xfrm>
            <a:off x="838080" y="977040"/>
            <a:ext cx="10515960" cy="360"/>
          </a:xfrm>
          <a:prstGeom prst="straightConnector1">
            <a:avLst/>
          </a:prstGeom>
          <a:ln w="76200">
            <a:solidFill>
              <a:srgbClr val="004AAD"/>
            </a:solidFill>
            <a:miter/>
          </a:ln>
        </p:spPr>
      </p:cxnSp>
      <p:sp>
        <p:nvSpPr>
          <p:cNvPr id="171" name="Google Shape;222;p10"/>
          <p:cNvSpPr/>
          <p:nvPr/>
        </p:nvSpPr>
        <p:spPr>
          <a:xfrm>
            <a:off x="2140560" y="1203480"/>
            <a:ext cx="7910280" cy="57888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gn="ctr">
              <a:lnSpc>
                <a:spcPct val="100000"/>
              </a:lnSpc>
              <a:tabLst>
                <a:tab pos="0" algn="l"/>
              </a:tabLst>
            </a:pPr>
            <a:r>
              <a:rPr lang="fr-FR" sz="3200" b="1" strike="noStrike" spc="-1">
                <a:solidFill>
                  <a:schemeClr val="dk1"/>
                </a:solidFill>
                <a:latin typeface="Calibri"/>
                <a:ea typeface="Calibri"/>
              </a:rPr>
              <a:t>👉 Les effets des écrans :</a:t>
            </a:r>
            <a:endParaRPr lang="fr-FR" sz="3200" b="0" strike="noStrike" spc="-1">
              <a:solidFill>
                <a:srgbClr val="000000"/>
              </a:solidFill>
              <a:latin typeface="Calibri"/>
            </a:endParaRPr>
          </a:p>
        </p:txBody>
      </p:sp>
      <p:sp>
        <p:nvSpPr>
          <p:cNvPr id="172" name="Google Shape;223;p10"/>
          <p:cNvSpPr/>
          <p:nvPr/>
        </p:nvSpPr>
        <p:spPr>
          <a:xfrm>
            <a:off x="2140560" y="2016360"/>
            <a:ext cx="7910280" cy="57888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gn="ctr">
              <a:lnSpc>
                <a:spcPct val="100000"/>
              </a:lnSpc>
              <a:tabLst>
                <a:tab pos="0" algn="l"/>
              </a:tabLst>
            </a:pPr>
            <a:r>
              <a:rPr lang="fr-FR" sz="3200" b="1" strike="noStrike" spc="-1">
                <a:solidFill>
                  <a:schemeClr val="dk1"/>
                </a:solidFill>
                <a:latin typeface="Calibri"/>
                <a:ea typeface="Calibri"/>
              </a:rPr>
              <a:t>Capacités qu’ils permettent de développer :</a:t>
            </a:r>
            <a:endParaRPr lang="fr-FR" sz="3200" b="0" strike="noStrike" spc="-1">
              <a:solidFill>
                <a:srgbClr val="000000"/>
              </a:solidFill>
              <a:latin typeface="Calibri"/>
            </a:endParaRPr>
          </a:p>
        </p:txBody>
      </p:sp>
      <p:pic>
        <p:nvPicPr>
          <p:cNvPr id="173" name="Google Shape;147;p5"/>
          <p:cNvPicPr/>
          <p:nvPr/>
        </p:nvPicPr>
        <p:blipFill>
          <a:blip r:embed="rId3"/>
          <a:stretch/>
        </p:blipFill>
        <p:spPr>
          <a:xfrm>
            <a:off x="1218960" y="48600"/>
            <a:ext cx="647280" cy="826200"/>
          </a:xfrm>
          <a:prstGeom prst="rect">
            <a:avLst/>
          </a:prstGeom>
          <a:ln w="0">
            <a:noFill/>
          </a:ln>
        </p:spPr>
      </p:pic>
      <p:sp>
        <p:nvSpPr>
          <p:cNvPr id="174" name="Google Shape;148;p5"/>
          <p:cNvSpPr/>
          <p:nvPr/>
        </p:nvSpPr>
        <p:spPr>
          <a:xfrm>
            <a:off x="2209680" y="93600"/>
            <a:ext cx="914364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a:solidFill>
                  <a:schemeClr val="dk1"/>
                </a:solidFill>
                <a:latin typeface="Courgette"/>
                <a:ea typeface="Courgette"/>
              </a:rPr>
              <a:t>Le temps passé sur les écrans</a:t>
            </a:r>
            <a:endParaRPr lang="fr-FR" sz="5000" b="0" strike="noStrike" spc="-1">
              <a:solidFill>
                <a:srgbClr val="000000"/>
              </a:solidFill>
              <a:latin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 name="PlaceHolder 1"/>
          <p:cNvSpPr>
            <a:spLocks noGrp="1"/>
          </p:cNvSpPr>
          <p:nvPr>
            <p:ph type="sldNum" idx="66"/>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6C2C1BDC-4B08-4434-81FA-CE44A188D6E2}" type="slidenum">
              <a:rPr lang="fr-FR" sz="1200" b="0" strike="noStrike" spc="-1">
                <a:solidFill>
                  <a:srgbClr val="888888"/>
                </a:solidFill>
                <a:latin typeface="Calibri"/>
                <a:ea typeface="Calibri"/>
              </a:rPr>
              <a:t>11</a:t>
            </a:fld>
            <a:endParaRPr lang="fr-FR" sz="1200" b="0" strike="noStrike" spc="-1">
              <a:solidFill>
                <a:srgbClr val="000000"/>
              </a:solidFill>
              <a:latin typeface="Calibri"/>
            </a:endParaRPr>
          </a:p>
        </p:txBody>
      </p:sp>
      <p:sp>
        <p:nvSpPr>
          <p:cNvPr id="176" name="PlaceHolder 2"/>
          <p:cNvSpPr>
            <a:spLocks noGrp="1"/>
          </p:cNvSpPr>
          <p:nvPr>
            <p:ph type="dt" idx="67"/>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06FE4365-11B3-404C-B829-C5E493897D6B}"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sp>
        <p:nvSpPr>
          <p:cNvPr id="177" name="PlaceHolder 3"/>
          <p:cNvSpPr>
            <a:spLocks noGrp="1"/>
          </p:cNvSpPr>
          <p:nvPr>
            <p:ph type="ftr" idx="68"/>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sp>
        <p:nvSpPr>
          <p:cNvPr id="178" name="Google Shape;231;p11"/>
          <p:cNvSpPr/>
          <p:nvPr/>
        </p:nvSpPr>
        <p:spPr>
          <a:xfrm>
            <a:off x="898560" y="3200040"/>
            <a:ext cx="2270880" cy="1609560"/>
          </a:xfrm>
          <a:prstGeom prst="ellipse">
            <a:avLst/>
          </a:prstGeom>
          <a:solidFill>
            <a:srgbClr val="7ED957"/>
          </a:solidFill>
          <a:ln w="12700">
            <a:solidFill>
              <a:srgbClr val="7ED957"/>
            </a:solidFill>
            <a:miter/>
          </a:ln>
        </p:spPr>
        <p:style>
          <a:lnRef idx="0">
            <a:scrgbClr r="0" g="0" b="0"/>
          </a:lnRef>
          <a:fillRef idx="0">
            <a:scrgbClr r="0" g="0" b="0"/>
          </a:fillRef>
          <a:effectRef idx="0">
            <a:scrgbClr r="0" g="0" b="0"/>
          </a:effectRef>
          <a:fontRef idx="minor"/>
        </p:style>
        <p:txBody>
          <a:bodyPr anchor="ctr">
            <a:noAutofit/>
          </a:bodyPr>
          <a:lstStyle/>
          <a:p>
            <a:pPr algn="ctr">
              <a:lnSpc>
                <a:spcPct val="100000"/>
              </a:lnSpc>
              <a:tabLst>
                <a:tab pos="0" algn="l"/>
              </a:tabLst>
            </a:pPr>
            <a:r>
              <a:rPr lang="fr-FR" sz="2800" b="1" strike="noStrike" spc="-1">
                <a:solidFill>
                  <a:schemeClr val="lt1"/>
                </a:solidFill>
                <a:latin typeface="Calibri"/>
                <a:ea typeface="Calibri"/>
              </a:rPr>
              <a:t>Capacité de réflexion</a:t>
            </a:r>
            <a:endParaRPr lang="fr-FR" sz="2800" b="0" strike="noStrike" spc="-1">
              <a:solidFill>
                <a:srgbClr val="000000"/>
              </a:solidFill>
              <a:latin typeface="Calibri"/>
            </a:endParaRPr>
          </a:p>
        </p:txBody>
      </p:sp>
      <p:sp>
        <p:nvSpPr>
          <p:cNvPr id="179" name="Google Shape;232;p11"/>
          <p:cNvSpPr/>
          <p:nvPr/>
        </p:nvSpPr>
        <p:spPr>
          <a:xfrm>
            <a:off x="3726360" y="2898360"/>
            <a:ext cx="3008880" cy="1102320"/>
          </a:xfrm>
          <a:prstGeom prst="ellipse">
            <a:avLst/>
          </a:prstGeom>
          <a:solidFill>
            <a:srgbClr val="7ED957"/>
          </a:solidFill>
          <a:ln w="12700">
            <a:solidFill>
              <a:srgbClr val="7ED957"/>
            </a:solidFill>
            <a:miter/>
          </a:ln>
        </p:spPr>
        <p:style>
          <a:lnRef idx="0">
            <a:scrgbClr r="0" g="0" b="0"/>
          </a:lnRef>
          <a:fillRef idx="0">
            <a:scrgbClr r="0" g="0" b="0"/>
          </a:fillRef>
          <a:effectRef idx="0">
            <a:scrgbClr r="0" g="0" b="0"/>
          </a:effectRef>
          <a:fontRef idx="minor"/>
        </p:style>
        <p:txBody>
          <a:bodyPr anchor="ctr">
            <a:noAutofit/>
          </a:bodyPr>
          <a:lstStyle/>
          <a:p>
            <a:pPr algn="ctr">
              <a:lnSpc>
                <a:spcPct val="100000"/>
              </a:lnSpc>
              <a:tabLst>
                <a:tab pos="0" algn="l"/>
              </a:tabLst>
            </a:pPr>
            <a:r>
              <a:rPr lang="fr-FR" sz="2800" b="1" strike="noStrike" spc="-1">
                <a:solidFill>
                  <a:schemeClr val="lt1"/>
                </a:solidFill>
                <a:latin typeface="Calibri"/>
                <a:ea typeface="Calibri"/>
              </a:rPr>
              <a:t>Socialisation</a:t>
            </a:r>
            <a:endParaRPr lang="fr-FR" sz="2800" b="0" strike="noStrike" spc="-1">
              <a:solidFill>
                <a:srgbClr val="000000"/>
              </a:solidFill>
              <a:latin typeface="Calibri"/>
            </a:endParaRPr>
          </a:p>
        </p:txBody>
      </p:sp>
      <p:sp>
        <p:nvSpPr>
          <p:cNvPr id="180" name="Google Shape;233;p11"/>
          <p:cNvSpPr/>
          <p:nvPr/>
        </p:nvSpPr>
        <p:spPr>
          <a:xfrm>
            <a:off x="4909680" y="4426560"/>
            <a:ext cx="3243240" cy="1609560"/>
          </a:xfrm>
          <a:prstGeom prst="ellipse">
            <a:avLst/>
          </a:prstGeom>
          <a:solidFill>
            <a:srgbClr val="7ED957"/>
          </a:solidFill>
          <a:ln w="12700">
            <a:solidFill>
              <a:srgbClr val="7ED957"/>
            </a:solidFill>
            <a:miter/>
          </a:ln>
        </p:spPr>
        <p:style>
          <a:lnRef idx="0">
            <a:scrgbClr r="0" g="0" b="0"/>
          </a:lnRef>
          <a:fillRef idx="0">
            <a:scrgbClr r="0" g="0" b="0"/>
          </a:fillRef>
          <a:effectRef idx="0">
            <a:scrgbClr r="0" g="0" b="0"/>
          </a:effectRef>
          <a:fontRef idx="minor"/>
        </p:style>
        <p:txBody>
          <a:bodyPr anchor="ctr">
            <a:noAutofit/>
          </a:bodyPr>
          <a:lstStyle/>
          <a:p>
            <a:pPr algn="ctr">
              <a:lnSpc>
                <a:spcPct val="100000"/>
              </a:lnSpc>
              <a:tabLst>
                <a:tab pos="0" algn="l"/>
              </a:tabLst>
            </a:pPr>
            <a:r>
              <a:rPr lang="fr-FR" sz="2800" b="1" strike="noStrike" spc="-1">
                <a:solidFill>
                  <a:schemeClr val="lt1"/>
                </a:solidFill>
                <a:latin typeface="Calibri"/>
                <a:ea typeface="Calibri"/>
              </a:rPr>
              <a:t>Recherche d’information</a:t>
            </a:r>
            <a:endParaRPr lang="fr-FR" sz="2800" b="0" strike="noStrike" spc="-1">
              <a:solidFill>
                <a:srgbClr val="000000"/>
              </a:solidFill>
              <a:latin typeface="Calibri"/>
            </a:endParaRPr>
          </a:p>
        </p:txBody>
      </p:sp>
      <p:cxnSp>
        <p:nvCxnSpPr>
          <p:cNvPr id="181" name="Google Shape;234;p11"/>
          <p:cNvCxnSpPr/>
          <p:nvPr/>
        </p:nvCxnSpPr>
        <p:spPr>
          <a:xfrm>
            <a:off x="838080" y="977040"/>
            <a:ext cx="10515960" cy="360"/>
          </a:xfrm>
          <a:prstGeom prst="straightConnector1">
            <a:avLst/>
          </a:prstGeom>
          <a:ln w="76200">
            <a:solidFill>
              <a:srgbClr val="004AAD"/>
            </a:solidFill>
            <a:miter/>
          </a:ln>
        </p:spPr>
      </p:cxnSp>
      <p:sp>
        <p:nvSpPr>
          <p:cNvPr id="182" name="Google Shape;237;p11"/>
          <p:cNvSpPr/>
          <p:nvPr/>
        </p:nvSpPr>
        <p:spPr>
          <a:xfrm>
            <a:off x="2140560" y="1203480"/>
            <a:ext cx="7910280" cy="57888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gn="ctr">
              <a:lnSpc>
                <a:spcPct val="100000"/>
              </a:lnSpc>
              <a:tabLst>
                <a:tab pos="0" algn="l"/>
              </a:tabLst>
            </a:pPr>
            <a:r>
              <a:rPr lang="fr-FR" sz="3200" b="1" strike="noStrike" spc="-1">
                <a:solidFill>
                  <a:schemeClr val="dk1"/>
                </a:solidFill>
                <a:latin typeface="Calibri"/>
                <a:ea typeface="Calibri"/>
              </a:rPr>
              <a:t>👉 Les effets des écrans :</a:t>
            </a:r>
            <a:endParaRPr lang="fr-FR" sz="3200" b="0" strike="noStrike" spc="-1">
              <a:solidFill>
                <a:srgbClr val="000000"/>
              </a:solidFill>
              <a:latin typeface="Calibri"/>
            </a:endParaRPr>
          </a:p>
        </p:txBody>
      </p:sp>
      <p:sp>
        <p:nvSpPr>
          <p:cNvPr id="183" name="Google Shape;238;p11"/>
          <p:cNvSpPr/>
          <p:nvPr/>
        </p:nvSpPr>
        <p:spPr>
          <a:xfrm>
            <a:off x="2140560" y="2016360"/>
            <a:ext cx="7910280" cy="57888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gn="ctr">
              <a:lnSpc>
                <a:spcPct val="100000"/>
              </a:lnSpc>
              <a:tabLst>
                <a:tab pos="0" algn="l"/>
              </a:tabLst>
            </a:pPr>
            <a:r>
              <a:rPr lang="fr-FR" sz="3200" b="1" strike="noStrike" spc="-1">
                <a:solidFill>
                  <a:schemeClr val="dk1"/>
                </a:solidFill>
                <a:latin typeface="Calibri"/>
                <a:ea typeface="Calibri"/>
              </a:rPr>
              <a:t>Capacités qu’ils permettent de développer :</a:t>
            </a:r>
            <a:endParaRPr lang="fr-FR" sz="3200" b="0" strike="noStrike" spc="-1">
              <a:solidFill>
                <a:srgbClr val="000000"/>
              </a:solidFill>
              <a:latin typeface="Calibri"/>
            </a:endParaRPr>
          </a:p>
        </p:txBody>
      </p:sp>
      <p:pic>
        <p:nvPicPr>
          <p:cNvPr id="184" name="Google Shape;147;p5"/>
          <p:cNvPicPr/>
          <p:nvPr/>
        </p:nvPicPr>
        <p:blipFill>
          <a:blip r:embed="rId3"/>
          <a:stretch/>
        </p:blipFill>
        <p:spPr>
          <a:xfrm>
            <a:off x="1218960" y="48600"/>
            <a:ext cx="647280" cy="826200"/>
          </a:xfrm>
          <a:prstGeom prst="rect">
            <a:avLst/>
          </a:prstGeom>
          <a:ln w="0">
            <a:noFill/>
          </a:ln>
        </p:spPr>
      </p:pic>
      <p:sp>
        <p:nvSpPr>
          <p:cNvPr id="185" name="Google Shape;148;p5"/>
          <p:cNvSpPr/>
          <p:nvPr/>
        </p:nvSpPr>
        <p:spPr>
          <a:xfrm>
            <a:off x="2209680" y="93600"/>
            <a:ext cx="914364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a:solidFill>
                  <a:schemeClr val="dk1"/>
                </a:solidFill>
                <a:latin typeface="Courgette"/>
                <a:ea typeface="Courgette"/>
              </a:rPr>
              <a:t>Le temps passé sur les écrans</a:t>
            </a:r>
            <a:endParaRPr lang="fr-FR" sz="5000" b="0" strike="noStrike" spc="-1">
              <a:solidFill>
                <a:srgbClr val="000000"/>
              </a:solidFill>
              <a:latin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 name="PlaceHolder 1"/>
          <p:cNvSpPr>
            <a:spLocks noGrp="1"/>
          </p:cNvSpPr>
          <p:nvPr>
            <p:ph type="sldNum" idx="69"/>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7B0A4953-FD7D-41AB-967A-B93D522400CC}" type="slidenum">
              <a:rPr lang="fr-FR" sz="1200" b="0" strike="noStrike" spc="-1">
                <a:solidFill>
                  <a:srgbClr val="888888"/>
                </a:solidFill>
                <a:latin typeface="Calibri"/>
                <a:ea typeface="Calibri"/>
              </a:rPr>
              <a:t>12</a:t>
            </a:fld>
            <a:endParaRPr lang="fr-FR" sz="1200" b="0" strike="noStrike" spc="-1">
              <a:solidFill>
                <a:srgbClr val="000000"/>
              </a:solidFill>
              <a:latin typeface="Calibri"/>
            </a:endParaRPr>
          </a:p>
        </p:txBody>
      </p:sp>
      <p:sp>
        <p:nvSpPr>
          <p:cNvPr id="187" name="PlaceHolder 2"/>
          <p:cNvSpPr>
            <a:spLocks noGrp="1"/>
          </p:cNvSpPr>
          <p:nvPr>
            <p:ph type="dt" idx="70"/>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FBEA890B-86DC-48F2-9AB1-4CD325DD52B0}"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sp>
        <p:nvSpPr>
          <p:cNvPr id="188" name="PlaceHolder 3"/>
          <p:cNvSpPr>
            <a:spLocks noGrp="1"/>
          </p:cNvSpPr>
          <p:nvPr>
            <p:ph type="ftr" idx="71"/>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sp>
        <p:nvSpPr>
          <p:cNvPr id="189" name="Google Shape;246;p12"/>
          <p:cNvSpPr/>
          <p:nvPr/>
        </p:nvSpPr>
        <p:spPr>
          <a:xfrm>
            <a:off x="898560" y="3200040"/>
            <a:ext cx="2270880" cy="1609560"/>
          </a:xfrm>
          <a:prstGeom prst="ellipse">
            <a:avLst/>
          </a:prstGeom>
          <a:solidFill>
            <a:srgbClr val="7ED957"/>
          </a:solidFill>
          <a:ln w="12700">
            <a:solidFill>
              <a:srgbClr val="7ED957"/>
            </a:solidFill>
            <a:miter/>
          </a:ln>
        </p:spPr>
        <p:style>
          <a:lnRef idx="0">
            <a:scrgbClr r="0" g="0" b="0"/>
          </a:lnRef>
          <a:fillRef idx="0">
            <a:scrgbClr r="0" g="0" b="0"/>
          </a:fillRef>
          <a:effectRef idx="0">
            <a:scrgbClr r="0" g="0" b="0"/>
          </a:effectRef>
          <a:fontRef idx="minor"/>
        </p:style>
        <p:txBody>
          <a:bodyPr anchor="ctr">
            <a:noAutofit/>
          </a:bodyPr>
          <a:lstStyle/>
          <a:p>
            <a:pPr algn="ctr">
              <a:lnSpc>
                <a:spcPct val="100000"/>
              </a:lnSpc>
              <a:tabLst>
                <a:tab pos="0" algn="l"/>
              </a:tabLst>
            </a:pPr>
            <a:r>
              <a:rPr lang="fr-FR" sz="2800" b="1" strike="noStrike" spc="-1">
                <a:solidFill>
                  <a:schemeClr val="lt1"/>
                </a:solidFill>
                <a:latin typeface="Calibri"/>
                <a:ea typeface="Calibri"/>
              </a:rPr>
              <a:t>Capacité de réflexion</a:t>
            </a:r>
            <a:endParaRPr lang="fr-FR" sz="2800" b="0" strike="noStrike" spc="-1">
              <a:solidFill>
                <a:srgbClr val="000000"/>
              </a:solidFill>
              <a:latin typeface="Calibri"/>
            </a:endParaRPr>
          </a:p>
        </p:txBody>
      </p:sp>
      <p:sp>
        <p:nvSpPr>
          <p:cNvPr id="190" name="Google Shape;247;p12"/>
          <p:cNvSpPr/>
          <p:nvPr/>
        </p:nvSpPr>
        <p:spPr>
          <a:xfrm>
            <a:off x="3726360" y="2898360"/>
            <a:ext cx="3008880" cy="1102320"/>
          </a:xfrm>
          <a:prstGeom prst="ellipse">
            <a:avLst/>
          </a:prstGeom>
          <a:solidFill>
            <a:srgbClr val="7ED957"/>
          </a:solidFill>
          <a:ln w="12700">
            <a:solidFill>
              <a:srgbClr val="7ED957"/>
            </a:solidFill>
            <a:miter/>
          </a:ln>
        </p:spPr>
        <p:style>
          <a:lnRef idx="0">
            <a:scrgbClr r="0" g="0" b="0"/>
          </a:lnRef>
          <a:fillRef idx="0">
            <a:scrgbClr r="0" g="0" b="0"/>
          </a:fillRef>
          <a:effectRef idx="0">
            <a:scrgbClr r="0" g="0" b="0"/>
          </a:effectRef>
          <a:fontRef idx="minor"/>
        </p:style>
        <p:txBody>
          <a:bodyPr anchor="ctr">
            <a:noAutofit/>
          </a:bodyPr>
          <a:lstStyle/>
          <a:p>
            <a:pPr algn="ctr">
              <a:lnSpc>
                <a:spcPct val="100000"/>
              </a:lnSpc>
              <a:tabLst>
                <a:tab pos="0" algn="l"/>
              </a:tabLst>
            </a:pPr>
            <a:r>
              <a:rPr lang="fr-FR" sz="2800" b="1" strike="noStrike" spc="-1">
                <a:solidFill>
                  <a:schemeClr val="lt1"/>
                </a:solidFill>
                <a:latin typeface="Calibri"/>
                <a:ea typeface="Calibri"/>
              </a:rPr>
              <a:t>Socialisation</a:t>
            </a:r>
            <a:endParaRPr lang="fr-FR" sz="2800" b="0" strike="noStrike" spc="-1">
              <a:solidFill>
                <a:srgbClr val="000000"/>
              </a:solidFill>
              <a:latin typeface="Calibri"/>
            </a:endParaRPr>
          </a:p>
        </p:txBody>
      </p:sp>
      <p:sp>
        <p:nvSpPr>
          <p:cNvPr id="191" name="Google Shape;248;p12"/>
          <p:cNvSpPr/>
          <p:nvPr/>
        </p:nvSpPr>
        <p:spPr>
          <a:xfrm>
            <a:off x="8610480" y="3817440"/>
            <a:ext cx="2922120" cy="1609560"/>
          </a:xfrm>
          <a:prstGeom prst="ellipse">
            <a:avLst/>
          </a:prstGeom>
          <a:solidFill>
            <a:srgbClr val="7ED957"/>
          </a:solidFill>
          <a:ln w="12700">
            <a:solidFill>
              <a:srgbClr val="7ED957"/>
            </a:solidFill>
            <a:miter/>
          </a:ln>
        </p:spPr>
        <p:style>
          <a:lnRef idx="0">
            <a:scrgbClr r="0" g="0" b="0"/>
          </a:lnRef>
          <a:fillRef idx="0">
            <a:scrgbClr r="0" g="0" b="0"/>
          </a:fillRef>
          <a:effectRef idx="0">
            <a:scrgbClr r="0" g="0" b="0"/>
          </a:effectRef>
          <a:fontRef idx="minor"/>
        </p:style>
        <p:txBody>
          <a:bodyPr anchor="ctr">
            <a:noAutofit/>
          </a:bodyPr>
          <a:lstStyle/>
          <a:p>
            <a:pPr algn="ctr">
              <a:lnSpc>
                <a:spcPct val="100000"/>
              </a:lnSpc>
              <a:tabLst>
                <a:tab pos="0" algn="l"/>
              </a:tabLst>
            </a:pPr>
            <a:r>
              <a:rPr lang="fr-FR" sz="2800" b="1" strike="noStrike" spc="-1">
                <a:solidFill>
                  <a:schemeClr val="lt1"/>
                </a:solidFill>
                <a:latin typeface="Calibri"/>
                <a:ea typeface="Calibri"/>
              </a:rPr>
              <a:t>Valorisation des talents</a:t>
            </a:r>
            <a:endParaRPr lang="fr-FR" sz="2800" b="0" strike="noStrike" spc="-1">
              <a:solidFill>
                <a:srgbClr val="000000"/>
              </a:solidFill>
              <a:latin typeface="Calibri"/>
            </a:endParaRPr>
          </a:p>
        </p:txBody>
      </p:sp>
      <p:cxnSp>
        <p:nvCxnSpPr>
          <p:cNvPr id="192" name="Google Shape;249;p12"/>
          <p:cNvCxnSpPr/>
          <p:nvPr/>
        </p:nvCxnSpPr>
        <p:spPr>
          <a:xfrm>
            <a:off x="838080" y="977040"/>
            <a:ext cx="10515960" cy="360"/>
          </a:xfrm>
          <a:prstGeom prst="straightConnector1">
            <a:avLst/>
          </a:prstGeom>
          <a:ln w="76200">
            <a:solidFill>
              <a:srgbClr val="004AAD"/>
            </a:solidFill>
            <a:miter/>
          </a:ln>
        </p:spPr>
      </p:cxnSp>
      <p:sp>
        <p:nvSpPr>
          <p:cNvPr id="193" name="Google Shape;252;p12"/>
          <p:cNvSpPr/>
          <p:nvPr/>
        </p:nvSpPr>
        <p:spPr>
          <a:xfrm>
            <a:off x="2140560" y="1203480"/>
            <a:ext cx="7910280" cy="57888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gn="ctr">
              <a:lnSpc>
                <a:spcPct val="100000"/>
              </a:lnSpc>
              <a:tabLst>
                <a:tab pos="0" algn="l"/>
              </a:tabLst>
            </a:pPr>
            <a:r>
              <a:rPr lang="fr-FR" sz="3200" b="1" strike="noStrike" spc="-1">
                <a:solidFill>
                  <a:schemeClr val="dk1"/>
                </a:solidFill>
                <a:latin typeface="Calibri"/>
                <a:ea typeface="Calibri"/>
              </a:rPr>
              <a:t>👉 Les effets des écrans :</a:t>
            </a:r>
            <a:endParaRPr lang="fr-FR" sz="3200" b="0" strike="noStrike" spc="-1">
              <a:solidFill>
                <a:srgbClr val="000000"/>
              </a:solidFill>
              <a:latin typeface="Calibri"/>
            </a:endParaRPr>
          </a:p>
        </p:txBody>
      </p:sp>
      <p:sp>
        <p:nvSpPr>
          <p:cNvPr id="194" name="Google Shape;253;p12"/>
          <p:cNvSpPr/>
          <p:nvPr/>
        </p:nvSpPr>
        <p:spPr>
          <a:xfrm>
            <a:off x="2140560" y="2016360"/>
            <a:ext cx="7910280" cy="57888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gn="ctr">
              <a:lnSpc>
                <a:spcPct val="100000"/>
              </a:lnSpc>
              <a:tabLst>
                <a:tab pos="0" algn="l"/>
              </a:tabLst>
            </a:pPr>
            <a:r>
              <a:rPr lang="fr-FR" sz="3200" b="1" strike="noStrike" spc="-1">
                <a:solidFill>
                  <a:schemeClr val="dk1"/>
                </a:solidFill>
                <a:latin typeface="Calibri"/>
                <a:ea typeface="Calibri"/>
              </a:rPr>
              <a:t>Capacités qu’ils permettent de développer :</a:t>
            </a:r>
            <a:endParaRPr lang="fr-FR" sz="3200" b="0" strike="noStrike" spc="-1">
              <a:solidFill>
                <a:srgbClr val="000000"/>
              </a:solidFill>
              <a:latin typeface="Calibri"/>
            </a:endParaRPr>
          </a:p>
        </p:txBody>
      </p:sp>
      <p:sp>
        <p:nvSpPr>
          <p:cNvPr id="195" name="Google Shape;254;p12"/>
          <p:cNvSpPr/>
          <p:nvPr/>
        </p:nvSpPr>
        <p:spPr>
          <a:xfrm>
            <a:off x="4909680" y="4426560"/>
            <a:ext cx="3243240" cy="1609560"/>
          </a:xfrm>
          <a:prstGeom prst="ellipse">
            <a:avLst/>
          </a:prstGeom>
          <a:solidFill>
            <a:srgbClr val="7ED957"/>
          </a:solidFill>
          <a:ln w="12700">
            <a:solidFill>
              <a:srgbClr val="7ED957"/>
            </a:solidFill>
            <a:miter/>
          </a:ln>
        </p:spPr>
        <p:style>
          <a:lnRef idx="0">
            <a:scrgbClr r="0" g="0" b="0"/>
          </a:lnRef>
          <a:fillRef idx="0">
            <a:scrgbClr r="0" g="0" b="0"/>
          </a:fillRef>
          <a:effectRef idx="0">
            <a:scrgbClr r="0" g="0" b="0"/>
          </a:effectRef>
          <a:fontRef idx="minor"/>
        </p:style>
        <p:txBody>
          <a:bodyPr anchor="ctr">
            <a:noAutofit/>
          </a:bodyPr>
          <a:lstStyle/>
          <a:p>
            <a:pPr algn="ctr">
              <a:lnSpc>
                <a:spcPct val="100000"/>
              </a:lnSpc>
              <a:tabLst>
                <a:tab pos="0" algn="l"/>
              </a:tabLst>
            </a:pPr>
            <a:r>
              <a:rPr lang="fr-FR" sz="2800" b="1" strike="noStrike" spc="-1">
                <a:solidFill>
                  <a:schemeClr val="lt1"/>
                </a:solidFill>
                <a:latin typeface="Calibri"/>
                <a:ea typeface="Calibri"/>
              </a:rPr>
              <a:t>Recherche d’information</a:t>
            </a:r>
            <a:endParaRPr lang="fr-FR" sz="2800" b="0" strike="noStrike" spc="-1">
              <a:solidFill>
                <a:srgbClr val="000000"/>
              </a:solidFill>
              <a:latin typeface="Calibri"/>
            </a:endParaRPr>
          </a:p>
        </p:txBody>
      </p:sp>
      <p:pic>
        <p:nvPicPr>
          <p:cNvPr id="196" name="Google Shape;147;p5"/>
          <p:cNvPicPr/>
          <p:nvPr/>
        </p:nvPicPr>
        <p:blipFill>
          <a:blip r:embed="rId3"/>
          <a:stretch/>
        </p:blipFill>
        <p:spPr>
          <a:xfrm>
            <a:off x="1218960" y="48600"/>
            <a:ext cx="647280" cy="826200"/>
          </a:xfrm>
          <a:prstGeom prst="rect">
            <a:avLst/>
          </a:prstGeom>
          <a:ln w="0">
            <a:noFill/>
          </a:ln>
        </p:spPr>
      </p:pic>
      <p:sp>
        <p:nvSpPr>
          <p:cNvPr id="197" name="Google Shape;148;p5"/>
          <p:cNvSpPr/>
          <p:nvPr/>
        </p:nvSpPr>
        <p:spPr>
          <a:xfrm>
            <a:off x="2209680" y="93600"/>
            <a:ext cx="914364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a:solidFill>
                  <a:schemeClr val="dk1"/>
                </a:solidFill>
                <a:latin typeface="Courgette"/>
                <a:ea typeface="Courgette"/>
              </a:rPr>
              <a:t>Le temps passé sur les écrans</a:t>
            </a:r>
            <a:endParaRPr lang="fr-FR" sz="5000" b="0" strike="noStrike" spc="-1">
              <a:solidFill>
                <a:srgbClr val="000000"/>
              </a:solidFill>
              <a:latin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98" name="Google Shape;259;p13"/>
          <p:cNvCxnSpPr/>
          <p:nvPr/>
        </p:nvCxnSpPr>
        <p:spPr>
          <a:xfrm>
            <a:off x="838080" y="1075320"/>
            <a:ext cx="10515960" cy="360"/>
          </a:xfrm>
          <a:prstGeom prst="straightConnector1">
            <a:avLst/>
          </a:prstGeom>
          <a:ln w="76200">
            <a:solidFill>
              <a:srgbClr val="004AAD"/>
            </a:solidFill>
            <a:miter/>
          </a:ln>
        </p:spPr>
      </p:cxnSp>
      <p:sp>
        <p:nvSpPr>
          <p:cNvPr id="199" name="PlaceHolder 1"/>
          <p:cNvSpPr>
            <a:spLocks noGrp="1"/>
          </p:cNvSpPr>
          <p:nvPr>
            <p:ph type="sldNum" idx="72"/>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3A15840D-0CBF-4D05-822F-50417F6A6695}" type="slidenum">
              <a:rPr lang="fr-FR" sz="1200" b="0" strike="noStrike" spc="-1">
                <a:solidFill>
                  <a:srgbClr val="888888"/>
                </a:solidFill>
                <a:latin typeface="Calibri"/>
                <a:ea typeface="Calibri"/>
              </a:rPr>
              <a:t>13</a:t>
            </a:fld>
            <a:endParaRPr lang="fr-FR" sz="1200" b="0" strike="noStrike" spc="-1">
              <a:solidFill>
                <a:srgbClr val="000000"/>
              </a:solidFill>
              <a:latin typeface="Calibri"/>
            </a:endParaRPr>
          </a:p>
        </p:txBody>
      </p:sp>
      <p:sp>
        <p:nvSpPr>
          <p:cNvPr id="200" name="PlaceHolder 2"/>
          <p:cNvSpPr>
            <a:spLocks noGrp="1"/>
          </p:cNvSpPr>
          <p:nvPr>
            <p:ph type="dt" idx="73"/>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0C7DE177-D114-42DD-9222-A80EABF58046}"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sp>
        <p:nvSpPr>
          <p:cNvPr id="201" name="PlaceHolder 3"/>
          <p:cNvSpPr>
            <a:spLocks noGrp="1"/>
          </p:cNvSpPr>
          <p:nvPr>
            <p:ph type="ftr" idx="74"/>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sp>
        <p:nvSpPr>
          <p:cNvPr id="202" name="Google Shape;265;p13"/>
          <p:cNvSpPr/>
          <p:nvPr/>
        </p:nvSpPr>
        <p:spPr>
          <a:xfrm>
            <a:off x="2140560" y="1526760"/>
            <a:ext cx="7910280" cy="57888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gn="ctr">
              <a:lnSpc>
                <a:spcPct val="100000"/>
              </a:lnSpc>
              <a:tabLst>
                <a:tab pos="0" algn="l"/>
              </a:tabLst>
            </a:pPr>
            <a:r>
              <a:rPr lang="fr-FR" sz="3200" b="1" strike="noStrike" spc="-1">
                <a:solidFill>
                  <a:schemeClr val="dk1"/>
                </a:solidFill>
                <a:latin typeface="Calibri"/>
                <a:ea typeface="Calibri"/>
              </a:rPr>
              <a:t>💡 Les bonnes pratiques</a:t>
            </a:r>
            <a:endParaRPr lang="fr-FR" sz="3200" b="0" strike="noStrike" spc="-1">
              <a:solidFill>
                <a:srgbClr val="000000"/>
              </a:solidFill>
              <a:latin typeface="Calibri"/>
            </a:endParaRPr>
          </a:p>
        </p:txBody>
      </p:sp>
      <p:pic>
        <p:nvPicPr>
          <p:cNvPr id="203" name="Google Shape;266;p13"/>
          <p:cNvPicPr/>
          <p:nvPr/>
        </p:nvPicPr>
        <p:blipFill>
          <a:blip r:embed="rId3"/>
          <a:stretch/>
        </p:blipFill>
        <p:spPr>
          <a:xfrm>
            <a:off x="3395160" y="2802960"/>
            <a:ext cx="5401080" cy="1942920"/>
          </a:xfrm>
          <a:prstGeom prst="rect">
            <a:avLst/>
          </a:prstGeom>
          <a:ln w="0">
            <a:noFill/>
          </a:ln>
        </p:spPr>
      </p:pic>
      <p:pic>
        <p:nvPicPr>
          <p:cNvPr id="204" name="Google Shape;147;p5"/>
          <p:cNvPicPr/>
          <p:nvPr/>
        </p:nvPicPr>
        <p:blipFill>
          <a:blip r:embed="rId4"/>
          <a:stretch/>
        </p:blipFill>
        <p:spPr>
          <a:xfrm>
            <a:off x="1218960" y="48600"/>
            <a:ext cx="647280" cy="826200"/>
          </a:xfrm>
          <a:prstGeom prst="rect">
            <a:avLst/>
          </a:prstGeom>
          <a:ln w="0">
            <a:noFill/>
          </a:ln>
        </p:spPr>
      </p:pic>
      <p:sp>
        <p:nvSpPr>
          <p:cNvPr id="205" name="Google Shape;148;p5"/>
          <p:cNvSpPr/>
          <p:nvPr/>
        </p:nvSpPr>
        <p:spPr>
          <a:xfrm>
            <a:off x="2209680" y="93600"/>
            <a:ext cx="914364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a:solidFill>
                  <a:schemeClr val="dk1"/>
                </a:solidFill>
                <a:latin typeface="Courgette"/>
                <a:ea typeface="Courgette"/>
              </a:rPr>
              <a:t>Le temps passé sur les écrans</a:t>
            </a:r>
            <a:endParaRPr lang="fr-FR" sz="5000" b="0" strike="noStrike" spc="-1">
              <a:solidFill>
                <a:srgbClr val="000000"/>
              </a:solidFill>
              <a:latin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6" name="Google Shape;271;p14"/>
          <p:cNvCxnSpPr/>
          <p:nvPr/>
        </p:nvCxnSpPr>
        <p:spPr>
          <a:xfrm>
            <a:off x="838080" y="1233360"/>
            <a:ext cx="10515960" cy="360"/>
          </a:xfrm>
          <a:prstGeom prst="straightConnector1">
            <a:avLst/>
          </a:prstGeom>
          <a:ln w="76200">
            <a:solidFill>
              <a:srgbClr val="004AAD"/>
            </a:solidFill>
            <a:miter/>
          </a:ln>
        </p:spPr>
      </p:cxnSp>
      <p:sp>
        <p:nvSpPr>
          <p:cNvPr id="207" name="PlaceHolder 1"/>
          <p:cNvSpPr>
            <a:spLocks noGrp="1"/>
          </p:cNvSpPr>
          <p:nvPr>
            <p:ph type="sldNum" idx="75"/>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5718CB32-0A69-4739-99D3-8BB2B8C5EE8B}" type="slidenum">
              <a:rPr lang="fr-FR" sz="1200" b="0" strike="noStrike" spc="-1">
                <a:solidFill>
                  <a:srgbClr val="888888"/>
                </a:solidFill>
                <a:latin typeface="Calibri"/>
                <a:ea typeface="Calibri"/>
              </a:rPr>
              <a:t>14</a:t>
            </a:fld>
            <a:endParaRPr lang="fr-FR" sz="1200" b="0" strike="noStrike" spc="-1">
              <a:solidFill>
                <a:srgbClr val="000000"/>
              </a:solidFill>
              <a:latin typeface="Calibri"/>
            </a:endParaRPr>
          </a:p>
        </p:txBody>
      </p:sp>
      <p:sp>
        <p:nvSpPr>
          <p:cNvPr id="208" name="PlaceHolder 2"/>
          <p:cNvSpPr>
            <a:spLocks noGrp="1"/>
          </p:cNvSpPr>
          <p:nvPr>
            <p:ph type="dt" idx="76"/>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02801BB3-D00B-41E6-B00B-C2FF2F70926C}"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sp>
        <p:nvSpPr>
          <p:cNvPr id="209" name="PlaceHolder 3"/>
          <p:cNvSpPr>
            <a:spLocks noGrp="1"/>
          </p:cNvSpPr>
          <p:nvPr>
            <p:ph type="ftr" idx="77"/>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sp>
        <p:nvSpPr>
          <p:cNvPr id="210" name="Google Shape;277;p14"/>
          <p:cNvSpPr/>
          <p:nvPr/>
        </p:nvSpPr>
        <p:spPr>
          <a:xfrm>
            <a:off x="2140560" y="1347840"/>
            <a:ext cx="7910280" cy="57888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gn="ctr">
              <a:lnSpc>
                <a:spcPct val="100000"/>
              </a:lnSpc>
              <a:tabLst>
                <a:tab pos="0" algn="l"/>
              </a:tabLst>
            </a:pPr>
            <a:r>
              <a:rPr lang="fr-FR" sz="3200" b="1" strike="noStrike" spc="-1">
                <a:solidFill>
                  <a:schemeClr val="dk1"/>
                </a:solidFill>
                <a:latin typeface="Calibri"/>
                <a:ea typeface="Calibri"/>
              </a:rPr>
              <a:t>👉 Rappel des bonnes pratiques</a:t>
            </a:r>
            <a:endParaRPr lang="fr-FR" sz="3200" b="0" strike="noStrike" spc="-1">
              <a:solidFill>
                <a:srgbClr val="000000"/>
              </a:solidFill>
              <a:latin typeface="Calibri"/>
            </a:endParaRPr>
          </a:p>
        </p:txBody>
      </p:sp>
      <p:pic>
        <p:nvPicPr>
          <p:cNvPr id="211" name="Google Shape;278;p14"/>
          <p:cNvPicPr/>
          <p:nvPr/>
        </p:nvPicPr>
        <p:blipFill>
          <a:blip r:embed="rId3"/>
          <a:srcRect t="19224"/>
          <a:stretch/>
        </p:blipFill>
        <p:spPr>
          <a:xfrm>
            <a:off x="2898000" y="2118960"/>
            <a:ext cx="6395400" cy="4557240"/>
          </a:xfrm>
          <a:prstGeom prst="rect">
            <a:avLst/>
          </a:prstGeom>
          <a:ln w="0">
            <a:noFill/>
          </a:ln>
        </p:spPr>
      </p:pic>
      <p:sp>
        <p:nvSpPr>
          <p:cNvPr id="212" name="Google Shape;279;p14"/>
          <p:cNvSpPr/>
          <p:nvPr/>
        </p:nvSpPr>
        <p:spPr>
          <a:xfrm>
            <a:off x="5010840" y="3488760"/>
            <a:ext cx="348840" cy="344520"/>
          </a:xfrm>
          <a:prstGeom prst="ellipse">
            <a:avLst/>
          </a:prstGeom>
          <a:solidFill>
            <a:srgbClr val="EF5A27"/>
          </a:solidFill>
          <a:ln w="0">
            <a:noFill/>
          </a:ln>
        </p:spPr>
        <p:style>
          <a:lnRef idx="0">
            <a:scrgbClr r="0" g="0" b="0"/>
          </a:lnRef>
          <a:fillRef idx="0">
            <a:scrgbClr r="0" g="0" b="0"/>
          </a:fillRef>
          <a:effectRef idx="0">
            <a:scrgbClr r="0" g="0" b="0"/>
          </a:effectRef>
          <a:fontRef idx="minor"/>
        </p:style>
        <p:txBody>
          <a:bodyPr anchor="ctr">
            <a:noAutofit/>
          </a:bodyPr>
          <a:lstStyle/>
          <a:p>
            <a:pPr algn="ctr">
              <a:lnSpc>
                <a:spcPct val="100000"/>
              </a:lnSpc>
              <a:tabLst>
                <a:tab pos="0" algn="l"/>
              </a:tabLst>
            </a:pPr>
            <a:endParaRPr lang="fr-FR" sz="1800" b="0" strike="noStrike" spc="-1">
              <a:solidFill>
                <a:srgbClr val="EF5A27"/>
              </a:solidFill>
              <a:highlight>
                <a:srgbClr val="EF5A27"/>
              </a:highlight>
              <a:latin typeface="Calibri"/>
              <a:ea typeface="Calibri"/>
            </a:endParaRPr>
          </a:p>
        </p:txBody>
      </p:sp>
      <p:sp>
        <p:nvSpPr>
          <p:cNvPr id="213" name="Google Shape;279;p14"/>
          <p:cNvSpPr/>
          <p:nvPr/>
        </p:nvSpPr>
        <p:spPr>
          <a:xfrm>
            <a:off x="7043400" y="5108040"/>
            <a:ext cx="348840" cy="344520"/>
          </a:xfrm>
          <a:prstGeom prst="ellipse">
            <a:avLst/>
          </a:prstGeom>
          <a:solidFill>
            <a:srgbClr val="F9931B"/>
          </a:solidFill>
          <a:ln w="0">
            <a:noFill/>
          </a:ln>
        </p:spPr>
        <p:style>
          <a:lnRef idx="0">
            <a:scrgbClr r="0" g="0" b="0"/>
          </a:lnRef>
          <a:fillRef idx="0">
            <a:scrgbClr r="0" g="0" b="0"/>
          </a:fillRef>
          <a:effectRef idx="0">
            <a:scrgbClr r="0" g="0" b="0"/>
          </a:effectRef>
          <a:fontRef idx="minor"/>
        </p:style>
        <p:txBody>
          <a:bodyPr anchor="ctr">
            <a:noAutofit/>
          </a:bodyPr>
          <a:lstStyle/>
          <a:p>
            <a:pPr algn="ctr">
              <a:lnSpc>
                <a:spcPct val="100000"/>
              </a:lnSpc>
              <a:tabLst>
                <a:tab pos="0" algn="l"/>
              </a:tabLst>
            </a:pPr>
            <a:endParaRPr lang="fr-FR" sz="1800" b="0" strike="noStrike" spc="-1">
              <a:solidFill>
                <a:srgbClr val="EF5A27"/>
              </a:solidFill>
              <a:highlight>
                <a:srgbClr val="EF5A27"/>
              </a:highlight>
              <a:latin typeface="Calibri"/>
              <a:ea typeface="Calibri"/>
            </a:endParaRPr>
          </a:p>
        </p:txBody>
      </p:sp>
      <p:pic>
        <p:nvPicPr>
          <p:cNvPr id="214" name="Google Shape;280;p14"/>
          <p:cNvPicPr/>
          <p:nvPr/>
        </p:nvPicPr>
        <p:blipFill>
          <a:blip r:embed="rId4"/>
          <a:stretch/>
        </p:blipFill>
        <p:spPr>
          <a:xfrm>
            <a:off x="7124040" y="5188680"/>
            <a:ext cx="187920" cy="183240"/>
          </a:xfrm>
          <a:prstGeom prst="rect">
            <a:avLst/>
          </a:prstGeom>
          <a:ln w="0">
            <a:noFill/>
          </a:ln>
        </p:spPr>
      </p:pic>
      <p:pic>
        <p:nvPicPr>
          <p:cNvPr id="215" name="Image 5"/>
          <p:cNvPicPr/>
          <p:nvPr/>
        </p:nvPicPr>
        <p:blipFill>
          <a:blip r:embed="rId5"/>
          <a:stretch/>
        </p:blipFill>
        <p:spPr>
          <a:xfrm>
            <a:off x="5092560" y="3565800"/>
            <a:ext cx="187560" cy="189720"/>
          </a:xfrm>
          <a:prstGeom prst="rect">
            <a:avLst/>
          </a:prstGeom>
          <a:ln w="0">
            <a:noFill/>
          </a:ln>
        </p:spPr>
      </p:pic>
      <p:sp>
        <p:nvSpPr>
          <p:cNvPr id="216" name="Google Shape;279;p14"/>
          <p:cNvSpPr/>
          <p:nvPr/>
        </p:nvSpPr>
        <p:spPr>
          <a:xfrm>
            <a:off x="8435880" y="5629320"/>
            <a:ext cx="348840" cy="344520"/>
          </a:xfrm>
          <a:prstGeom prst="ellipse">
            <a:avLst/>
          </a:prstGeom>
          <a:solidFill>
            <a:srgbClr val="F9931B"/>
          </a:solidFill>
          <a:ln w="0">
            <a:noFill/>
          </a:ln>
        </p:spPr>
        <p:style>
          <a:lnRef idx="0">
            <a:scrgbClr r="0" g="0" b="0"/>
          </a:lnRef>
          <a:fillRef idx="0">
            <a:scrgbClr r="0" g="0" b="0"/>
          </a:fillRef>
          <a:effectRef idx="0">
            <a:scrgbClr r="0" g="0" b="0"/>
          </a:effectRef>
          <a:fontRef idx="minor"/>
        </p:style>
        <p:txBody>
          <a:bodyPr anchor="ctr">
            <a:noAutofit/>
          </a:bodyPr>
          <a:lstStyle/>
          <a:p>
            <a:pPr algn="ctr">
              <a:lnSpc>
                <a:spcPct val="100000"/>
              </a:lnSpc>
              <a:tabLst>
                <a:tab pos="0" algn="l"/>
              </a:tabLst>
            </a:pPr>
            <a:endParaRPr lang="fr-FR" sz="1800" b="0" strike="noStrike" spc="-1">
              <a:solidFill>
                <a:srgbClr val="EF5A27"/>
              </a:solidFill>
              <a:highlight>
                <a:srgbClr val="EF5A27"/>
              </a:highlight>
              <a:latin typeface="Calibri"/>
              <a:ea typeface="Calibri"/>
            </a:endParaRPr>
          </a:p>
        </p:txBody>
      </p:sp>
      <p:pic>
        <p:nvPicPr>
          <p:cNvPr id="217" name="Google Shape;280;p14"/>
          <p:cNvPicPr/>
          <p:nvPr/>
        </p:nvPicPr>
        <p:blipFill>
          <a:blip r:embed="rId4"/>
          <a:stretch/>
        </p:blipFill>
        <p:spPr>
          <a:xfrm>
            <a:off x="8516520" y="5709960"/>
            <a:ext cx="187920" cy="183240"/>
          </a:xfrm>
          <a:prstGeom prst="rect">
            <a:avLst/>
          </a:prstGeom>
          <a:ln w="0">
            <a:noFill/>
          </a:ln>
        </p:spPr>
      </p:pic>
      <p:pic>
        <p:nvPicPr>
          <p:cNvPr id="218" name="Google Shape;147;p5"/>
          <p:cNvPicPr/>
          <p:nvPr/>
        </p:nvPicPr>
        <p:blipFill>
          <a:blip r:embed="rId6"/>
          <a:stretch/>
        </p:blipFill>
        <p:spPr>
          <a:xfrm>
            <a:off x="1218960" y="48600"/>
            <a:ext cx="647280" cy="826200"/>
          </a:xfrm>
          <a:prstGeom prst="rect">
            <a:avLst/>
          </a:prstGeom>
          <a:ln w="0">
            <a:noFill/>
          </a:ln>
        </p:spPr>
      </p:pic>
      <p:sp>
        <p:nvSpPr>
          <p:cNvPr id="219" name="Google Shape;148;p5"/>
          <p:cNvSpPr/>
          <p:nvPr/>
        </p:nvSpPr>
        <p:spPr>
          <a:xfrm>
            <a:off x="2209680" y="93600"/>
            <a:ext cx="914364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a:solidFill>
                  <a:schemeClr val="dk1"/>
                </a:solidFill>
                <a:latin typeface="Courgette"/>
                <a:ea typeface="Courgette"/>
              </a:rPr>
              <a:t>Le temps passé sur les écrans</a:t>
            </a:r>
            <a:endParaRPr lang="fr-FR" sz="5000" b="0" strike="noStrike" spc="-1">
              <a:solidFill>
                <a:srgbClr val="000000"/>
              </a:solidFill>
              <a:latin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 name="PlaceHolder 1"/>
          <p:cNvSpPr>
            <a:spLocks noGrp="1"/>
          </p:cNvSpPr>
          <p:nvPr>
            <p:ph type="sldNum" idx="78"/>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F5AE5640-29EF-4E18-8273-FBE9BD131FD7}" type="slidenum">
              <a:rPr lang="fr-FR" sz="1200" b="0" strike="noStrike" spc="-1">
                <a:solidFill>
                  <a:srgbClr val="888888"/>
                </a:solidFill>
                <a:latin typeface="Calibri"/>
                <a:ea typeface="Calibri"/>
              </a:rPr>
              <a:t>15</a:t>
            </a:fld>
            <a:endParaRPr lang="fr-FR" sz="1200" b="0" strike="noStrike" spc="-1">
              <a:solidFill>
                <a:srgbClr val="000000"/>
              </a:solidFill>
              <a:latin typeface="Calibri"/>
            </a:endParaRPr>
          </a:p>
        </p:txBody>
      </p:sp>
      <p:sp>
        <p:nvSpPr>
          <p:cNvPr id="221" name="PlaceHolder 2"/>
          <p:cNvSpPr>
            <a:spLocks noGrp="1"/>
          </p:cNvSpPr>
          <p:nvPr>
            <p:ph type="dt" idx="79"/>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780B3CC8-4BA4-4318-9867-9092EB4221E1}"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sp>
        <p:nvSpPr>
          <p:cNvPr id="222" name="PlaceHolder 3"/>
          <p:cNvSpPr>
            <a:spLocks noGrp="1"/>
          </p:cNvSpPr>
          <p:nvPr>
            <p:ph type="ftr" idx="80"/>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sp>
        <p:nvSpPr>
          <p:cNvPr id="223" name="Google Shape;291;p15"/>
          <p:cNvSpPr/>
          <p:nvPr/>
        </p:nvSpPr>
        <p:spPr>
          <a:xfrm>
            <a:off x="3517200" y="2354040"/>
            <a:ext cx="5015520" cy="155448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gn="ctr">
              <a:lnSpc>
                <a:spcPct val="100000"/>
              </a:lnSpc>
              <a:tabLst>
                <a:tab pos="0" algn="l"/>
              </a:tabLst>
            </a:pPr>
            <a:r>
              <a:rPr lang="fr-FR" sz="3200" b="1" strike="noStrike" spc="-1">
                <a:solidFill>
                  <a:schemeClr val="dk1"/>
                </a:solidFill>
                <a:latin typeface="Calibri"/>
                <a:ea typeface="Calibri"/>
              </a:rPr>
              <a:t>👉 Rappel des bonnes pratiques : </a:t>
            </a:r>
            <a:endParaRPr lang="fr-FR" sz="3200" b="0" strike="noStrike" spc="-1">
              <a:solidFill>
                <a:srgbClr val="000000"/>
              </a:solidFill>
              <a:latin typeface="Calibri"/>
            </a:endParaRPr>
          </a:p>
          <a:p>
            <a:pPr algn="ctr">
              <a:lnSpc>
                <a:spcPct val="100000"/>
              </a:lnSpc>
              <a:tabLst>
                <a:tab pos="0" algn="l"/>
              </a:tabLst>
            </a:pPr>
            <a:r>
              <a:rPr lang="fr-FR" sz="3200" b="1" strike="noStrike" spc="-1">
                <a:solidFill>
                  <a:srgbClr val="007C3B"/>
                </a:solidFill>
                <a:latin typeface="Calibri"/>
                <a:ea typeface="Calibri"/>
              </a:rPr>
              <a:t>La règle des 4 « pas »</a:t>
            </a:r>
            <a:endParaRPr lang="fr-FR" sz="3200" b="0" strike="noStrike" spc="-1">
              <a:solidFill>
                <a:srgbClr val="000000"/>
              </a:solidFill>
              <a:latin typeface="Calibri"/>
            </a:endParaRPr>
          </a:p>
        </p:txBody>
      </p:sp>
      <p:pic>
        <p:nvPicPr>
          <p:cNvPr id="224" name="Google Shape;147;p5"/>
          <p:cNvPicPr/>
          <p:nvPr/>
        </p:nvPicPr>
        <p:blipFill>
          <a:blip r:embed="rId3"/>
          <a:stretch/>
        </p:blipFill>
        <p:spPr>
          <a:xfrm>
            <a:off x="1218960" y="48600"/>
            <a:ext cx="647280" cy="826200"/>
          </a:xfrm>
          <a:prstGeom prst="rect">
            <a:avLst/>
          </a:prstGeom>
          <a:ln w="0">
            <a:noFill/>
          </a:ln>
        </p:spPr>
      </p:pic>
      <p:sp>
        <p:nvSpPr>
          <p:cNvPr id="225" name="Google Shape;148;p5"/>
          <p:cNvSpPr/>
          <p:nvPr/>
        </p:nvSpPr>
        <p:spPr>
          <a:xfrm>
            <a:off x="2209680" y="93600"/>
            <a:ext cx="914364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a:solidFill>
                  <a:schemeClr val="dk1"/>
                </a:solidFill>
                <a:latin typeface="Courgette"/>
                <a:ea typeface="Courgette"/>
              </a:rPr>
              <a:t>Le temps passé sur les écrans</a:t>
            </a:r>
            <a:endParaRPr lang="fr-FR" sz="5000" b="0" strike="noStrike" spc="-1">
              <a:solidFill>
                <a:srgbClr val="000000"/>
              </a:solidFill>
              <a:latin typeface="Calibri"/>
            </a:endParaRPr>
          </a:p>
        </p:txBody>
      </p:sp>
      <p:cxnSp>
        <p:nvCxnSpPr>
          <p:cNvPr id="226" name="Google Shape;271;p14"/>
          <p:cNvCxnSpPr/>
          <p:nvPr/>
        </p:nvCxnSpPr>
        <p:spPr>
          <a:xfrm>
            <a:off x="838080" y="1233360"/>
            <a:ext cx="10515960" cy="360"/>
          </a:xfrm>
          <a:prstGeom prst="straightConnector1">
            <a:avLst/>
          </a:prstGeom>
          <a:ln w="76200">
            <a:solidFill>
              <a:srgbClr val="004AAD"/>
            </a:solidFill>
            <a:miter/>
          </a:ln>
        </p:spPr>
      </p:cxn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 name="PlaceHolder 1"/>
          <p:cNvSpPr>
            <a:spLocks noGrp="1"/>
          </p:cNvSpPr>
          <p:nvPr>
            <p:ph type="sldNum" idx="81"/>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75F626B0-9970-45C6-80E9-B0C66533943C}" type="slidenum">
              <a:rPr lang="fr-FR" sz="1200" b="0" strike="noStrike" spc="-1">
                <a:solidFill>
                  <a:srgbClr val="888888"/>
                </a:solidFill>
                <a:latin typeface="Calibri"/>
                <a:ea typeface="Calibri"/>
              </a:rPr>
              <a:t>16</a:t>
            </a:fld>
            <a:endParaRPr lang="fr-FR" sz="1200" b="0" strike="noStrike" spc="-1">
              <a:solidFill>
                <a:srgbClr val="000000"/>
              </a:solidFill>
              <a:latin typeface="Calibri"/>
            </a:endParaRPr>
          </a:p>
        </p:txBody>
      </p:sp>
      <p:sp>
        <p:nvSpPr>
          <p:cNvPr id="228" name="PlaceHolder 2"/>
          <p:cNvSpPr>
            <a:spLocks noGrp="1"/>
          </p:cNvSpPr>
          <p:nvPr>
            <p:ph type="dt" idx="82"/>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93F123DA-81CF-4914-9301-32FA0CAED82B}"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sp>
        <p:nvSpPr>
          <p:cNvPr id="229" name="PlaceHolder 3"/>
          <p:cNvSpPr>
            <a:spLocks noGrp="1"/>
          </p:cNvSpPr>
          <p:nvPr>
            <p:ph type="ftr" idx="83"/>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sp>
        <p:nvSpPr>
          <p:cNvPr id="230" name="Google Shape;291;p15"/>
          <p:cNvSpPr/>
          <p:nvPr/>
        </p:nvSpPr>
        <p:spPr>
          <a:xfrm>
            <a:off x="0" y="823680"/>
            <a:ext cx="5015520" cy="155448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gn="ctr">
              <a:lnSpc>
                <a:spcPct val="100000"/>
              </a:lnSpc>
              <a:tabLst>
                <a:tab pos="0" algn="l"/>
              </a:tabLst>
            </a:pPr>
            <a:r>
              <a:rPr lang="fr-FR" sz="3200" b="1" strike="noStrike" spc="-1">
                <a:solidFill>
                  <a:schemeClr val="dk1"/>
                </a:solidFill>
                <a:latin typeface="Calibri"/>
                <a:ea typeface="Calibri"/>
              </a:rPr>
              <a:t>👉 Rappel des bonnes pratiques : </a:t>
            </a:r>
            <a:endParaRPr lang="fr-FR" sz="3200" b="0" strike="noStrike" spc="-1">
              <a:solidFill>
                <a:srgbClr val="000000"/>
              </a:solidFill>
              <a:latin typeface="Calibri"/>
            </a:endParaRPr>
          </a:p>
          <a:p>
            <a:pPr algn="ctr">
              <a:lnSpc>
                <a:spcPct val="100000"/>
              </a:lnSpc>
              <a:tabLst>
                <a:tab pos="0" algn="l"/>
              </a:tabLst>
            </a:pPr>
            <a:r>
              <a:rPr lang="fr-FR" sz="3200" b="1" strike="noStrike" spc="-1">
                <a:solidFill>
                  <a:srgbClr val="007C3B"/>
                </a:solidFill>
                <a:latin typeface="Calibri"/>
                <a:ea typeface="Calibri"/>
              </a:rPr>
              <a:t>La règle des 4 « pas »</a:t>
            </a:r>
            <a:endParaRPr lang="fr-FR" sz="3200" b="0" strike="noStrike" spc="-1">
              <a:solidFill>
                <a:srgbClr val="000000"/>
              </a:solidFill>
              <a:latin typeface="Calibri"/>
            </a:endParaRPr>
          </a:p>
        </p:txBody>
      </p:sp>
      <p:pic>
        <p:nvPicPr>
          <p:cNvPr id="231" name="Google Shape;292;p15"/>
          <p:cNvPicPr/>
          <p:nvPr/>
        </p:nvPicPr>
        <p:blipFill>
          <a:blip r:embed="rId3"/>
          <a:stretch/>
        </p:blipFill>
        <p:spPr>
          <a:xfrm>
            <a:off x="4695480" y="0"/>
            <a:ext cx="4851720" cy="6857640"/>
          </a:xfrm>
          <a:prstGeom prst="rect">
            <a:avLst/>
          </a:prstGeom>
          <a:ln w="0">
            <a:noFill/>
          </a:ln>
        </p:spPr>
      </p:pic>
      <p:sp>
        <p:nvSpPr>
          <p:cNvPr id="232" name="Flèche : angle droit 2"/>
          <p:cNvSpPr/>
          <p:nvPr/>
        </p:nvSpPr>
        <p:spPr>
          <a:xfrm rot="5400000">
            <a:off x="3088440" y="2701080"/>
            <a:ext cx="1068120" cy="1031760"/>
          </a:xfrm>
          <a:prstGeom prst="bentUpArrow">
            <a:avLst>
              <a:gd name="adj1" fmla="val 25000"/>
              <a:gd name="adj2" fmla="val 25000"/>
              <a:gd name="adj3" fmla="val 25000"/>
            </a:avLst>
          </a:prstGeom>
          <a:solidFill>
            <a:srgbClr val="70AD47"/>
          </a:solidFill>
          <a:ln>
            <a:solidFill>
              <a:srgbClr val="007C3B"/>
            </a:solidFill>
            <a:round/>
          </a:ln>
        </p:spPr>
        <p:style>
          <a:lnRef idx="2">
            <a:schemeClr val="accent6">
              <a:shade val="15000"/>
            </a:schemeClr>
          </a:lnRef>
          <a:fillRef idx="1">
            <a:schemeClr val="accent6"/>
          </a:fillRef>
          <a:effectRef idx="0">
            <a:schemeClr val="accent6"/>
          </a:effectRef>
          <a:fontRef idx="minor"/>
        </p:style>
        <p:txBody>
          <a:bodyPr lIns="90000" tIns="45000" rIns="90000" bIns="45000" anchor="ctr">
            <a:noAutofit/>
          </a:bodyPr>
          <a:lstStyle/>
          <a:p>
            <a:pPr algn="ctr">
              <a:lnSpc>
                <a:spcPct val="100000"/>
              </a:lnSpc>
            </a:pPr>
            <a:endParaRPr lang="fr-FR" sz="1400" b="0" strike="noStrike" spc="-1">
              <a:solidFill>
                <a:schemeClr val="lt1"/>
              </a:solidFill>
              <a:latin typeface="Arial"/>
              <a:ea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2BC12F-0711-428B-4A0A-ADEAA57800A6}"/>
            </a:ext>
          </a:extLst>
        </p:cNvPr>
        <p:cNvGrpSpPr/>
        <p:nvPr/>
      </p:nvGrpSpPr>
      <p:grpSpPr>
        <a:xfrm>
          <a:off x="0" y="0"/>
          <a:ext cx="0" cy="0"/>
          <a:chOff x="0" y="0"/>
          <a:chExt cx="0" cy="0"/>
        </a:xfrm>
      </p:grpSpPr>
      <p:sp>
        <p:nvSpPr>
          <p:cNvPr id="281" name="PlaceHolder 1">
            <a:extLst>
              <a:ext uri="{FF2B5EF4-FFF2-40B4-BE49-F238E27FC236}">
                <a16:creationId xmlns:a16="http://schemas.microsoft.com/office/drawing/2014/main" id="{C9AB54D5-D3A7-4403-751A-1332B66C1D48}"/>
              </a:ext>
            </a:extLst>
          </p:cNvPr>
          <p:cNvSpPr>
            <a:spLocks noGrp="1"/>
          </p:cNvSpPr>
          <p:nvPr>
            <p:ph type="sldNum" idx="102"/>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91E73FB0-8100-4F1E-96C0-5FD051C39418}" type="slidenum">
              <a:rPr lang="fr-FR" sz="1200" b="0" strike="noStrike" spc="-1">
                <a:solidFill>
                  <a:srgbClr val="888888"/>
                </a:solidFill>
                <a:latin typeface="Calibri"/>
                <a:ea typeface="Calibri"/>
              </a:rPr>
              <a:t>17</a:t>
            </a:fld>
            <a:endParaRPr lang="fr-FR" sz="1200" b="0" strike="noStrike" spc="-1">
              <a:solidFill>
                <a:srgbClr val="000000"/>
              </a:solidFill>
              <a:latin typeface="Calibri"/>
            </a:endParaRPr>
          </a:p>
        </p:txBody>
      </p:sp>
      <p:sp>
        <p:nvSpPr>
          <p:cNvPr id="282" name="PlaceHolder 2">
            <a:extLst>
              <a:ext uri="{FF2B5EF4-FFF2-40B4-BE49-F238E27FC236}">
                <a16:creationId xmlns:a16="http://schemas.microsoft.com/office/drawing/2014/main" id="{7305CF01-2B2C-44C3-EDDA-EA070C8A1324}"/>
              </a:ext>
            </a:extLst>
          </p:cNvPr>
          <p:cNvSpPr>
            <a:spLocks noGrp="1"/>
          </p:cNvSpPr>
          <p:nvPr>
            <p:ph type="dt" idx="103"/>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258D4CFB-56AE-4E12-9898-171248C7EF7D}"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sp>
        <p:nvSpPr>
          <p:cNvPr id="283" name="Google Shape;355;p20">
            <a:extLst>
              <a:ext uri="{FF2B5EF4-FFF2-40B4-BE49-F238E27FC236}">
                <a16:creationId xmlns:a16="http://schemas.microsoft.com/office/drawing/2014/main" id="{E42CE5BC-C9F2-5A5A-D672-2DDB0738DEAF}"/>
              </a:ext>
            </a:extLst>
          </p:cNvPr>
          <p:cNvSpPr/>
          <p:nvPr/>
        </p:nvSpPr>
        <p:spPr>
          <a:xfrm>
            <a:off x="3137760" y="1187280"/>
            <a:ext cx="5015520" cy="106668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gn="ctr">
              <a:lnSpc>
                <a:spcPct val="100000"/>
              </a:lnSpc>
              <a:tabLst>
                <a:tab pos="0" algn="l"/>
              </a:tabLst>
            </a:pPr>
            <a:r>
              <a:rPr lang="fr-FR" sz="3200" b="1" strike="noStrike" spc="-1">
                <a:solidFill>
                  <a:schemeClr val="dk1"/>
                </a:solidFill>
                <a:latin typeface="Calibri"/>
                <a:ea typeface="Calibri"/>
              </a:rPr>
              <a:t>💡 Rappel des bonnes pratiques</a:t>
            </a:r>
            <a:endParaRPr lang="fr-FR" sz="3200" b="0" strike="noStrike" spc="-1">
              <a:solidFill>
                <a:srgbClr val="000000"/>
              </a:solidFill>
              <a:latin typeface="Calibri"/>
            </a:endParaRPr>
          </a:p>
        </p:txBody>
      </p:sp>
      <p:cxnSp>
        <p:nvCxnSpPr>
          <p:cNvPr id="284" name="Google Shape;356;p20">
            <a:extLst>
              <a:ext uri="{FF2B5EF4-FFF2-40B4-BE49-F238E27FC236}">
                <a16:creationId xmlns:a16="http://schemas.microsoft.com/office/drawing/2014/main" id="{AF639EE4-91E0-F65C-2786-D42BC672266A}"/>
              </a:ext>
            </a:extLst>
          </p:cNvPr>
          <p:cNvCxnSpPr/>
          <p:nvPr/>
        </p:nvCxnSpPr>
        <p:spPr>
          <a:xfrm>
            <a:off x="438840" y="1107000"/>
            <a:ext cx="10515960" cy="360"/>
          </a:xfrm>
          <a:prstGeom prst="straightConnector1">
            <a:avLst/>
          </a:prstGeom>
          <a:ln w="76200">
            <a:solidFill>
              <a:srgbClr val="004AAD"/>
            </a:solidFill>
            <a:miter/>
          </a:ln>
        </p:spPr>
      </p:cxnSp>
      <p:sp>
        <p:nvSpPr>
          <p:cNvPr id="285" name="Google Shape;357;p20">
            <a:extLst>
              <a:ext uri="{FF2B5EF4-FFF2-40B4-BE49-F238E27FC236}">
                <a16:creationId xmlns:a16="http://schemas.microsoft.com/office/drawing/2014/main" id="{D5581FF7-EDB6-EF05-88EF-16795DC83ABD}"/>
              </a:ext>
            </a:extLst>
          </p:cNvPr>
          <p:cNvSpPr/>
          <p:nvPr/>
        </p:nvSpPr>
        <p:spPr>
          <a:xfrm>
            <a:off x="2380320" y="2239920"/>
            <a:ext cx="7912800" cy="1200329"/>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nSpc>
                <a:spcPct val="100000"/>
              </a:lnSpc>
              <a:tabLst>
                <a:tab pos="0" algn="l"/>
              </a:tabLst>
            </a:pPr>
            <a:r>
              <a:rPr lang="fr-FR" sz="2400" b="0" strike="noStrike" spc="-1" dirty="0">
                <a:solidFill>
                  <a:schemeClr val="dk1"/>
                </a:solidFill>
                <a:latin typeface="Calibri"/>
                <a:ea typeface="Calibri"/>
              </a:rPr>
              <a:t>👉 </a:t>
            </a:r>
            <a:r>
              <a:rPr lang="fr-FR" sz="2400" b="1" strike="noStrike" spc="-1" dirty="0">
                <a:solidFill>
                  <a:srgbClr val="004AAD"/>
                </a:solidFill>
                <a:latin typeface="Calibri"/>
                <a:ea typeface="Calibri"/>
              </a:rPr>
              <a:t>Montrer </a:t>
            </a:r>
            <a:r>
              <a:rPr lang="fr-FR" sz="2400" spc="-1" dirty="0">
                <a:solidFill>
                  <a:schemeClr val="dk1"/>
                </a:solidFill>
                <a:latin typeface="Calibri"/>
                <a:ea typeface="Calibri"/>
              </a:rPr>
              <a:t>l</a:t>
            </a:r>
            <a:r>
              <a:rPr lang="fr-FR" sz="2400" b="0" strike="noStrike" spc="-1" dirty="0">
                <a:solidFill>
                  <a:schemeClr val="dk1"/>
                </a:solidFill>
                <a:latin typeface="Calibri"/>
                <a:ea typeface="Calibri"/>
              </a:rPr>
              <a:t>’exemple</a:t>
            </a:r>
          </a:p>
          <a:p>
            <a:pPr>
              <a:lnSpc>
                <a:spcPct val="100000"/>
              </a:lnSpc>
              <a:tabLst>
                <a:tab pos="0" algn="l"/>
              </a:tabLst>
            </a:pPr>
            <a:endParaRPr lang="fr-FR" sz="2400" b="0" strike="noStrike" spc="-1" dirty="0">
              <a:solidFill>
                <a:schemeClr val="dk1"/>
              </a:solidFill>
              <a:latin typeface="Calibri"/>
              <a:ea typeface="Calibri"/>
            </a:endParaRPr>
          </a:p>
          <a:p>
            <a:pPr>
              <a:lnSpc>
                <a:spcPct val="100000"/>
              </a:lnSpc>
              <a:tabLst>
                <a:tab pos="0" algn="l"/>
              </a:tabLst>
            </a:pPr>
            <a:endParaRPr lang="fr-FR" sz="2400" b="0" strike="noStrike" spc="-1" dirty="0">
              <a:solidFill>
                <a:srgbClr val="000000"/>
              </a:solidFill>
              <a:latin typeface="Calibri"/>
            </a:endParaRPr>
          </a:p>
        </p:txBody>
      </p:sp>
      <p:pic>
        <p:nvPicPr>
          <p:cNvPr id="286" name="Google Shape;147;p5">
            <a:extLst>
              <a:ext uri="{FF2B5EF4-FFF2-40B4-BE49-F238E27FC236}">
                <a16:creationId xmlns:a16="http://schemas.microsoft.com/office/drawing/2014/main" id="{B5EC1EC3-4FE3-4539-2724-F543A43904C6}"/>
              </a:ext>
            </a:extLst>
          </p:cNvPr>
          <p:cNvPicPr/>
          <p:nvPr/>
        </p:nvPicPr>
        <p:blipFill>
          <a:blip r:embed="rId3"/>
          <a:stretch/>
        </p:blipFill>
        <p:spPr>
          <a:xfrm>
            <a:off x="1218960" y="48600"/>
            <a:ext cx="647280" cy="826200"/>
          </a:xfrm>
          <a:prstGeom prst="rect">
            <a:avLst/>
          </a:prstGeom>
          <a:ln w="0">
            <a:noFill/>
          </a:ln>
        </p:spPr>
      </p:pic>
      <p:sp>
        <p:nvSpPr>
          <p:cNvPr id="287" name="Google Shape;148;p5">
            <a:extLst>
              <a:ext uri="{FF2B5EF4-FFF2-40B4-BE49-F238E27FC236}">
                <a16:creationId xmlns:a16="http://schemas.microsoft.com/office/drawing/2014/main" id="{AA7A9888-A57B-676D-E437-3047CE051ECF}"/>
              </a:ext>
            </a:extLst>
          </p:cNvPr>
          <p:cNvSpPr/>
          <p:nvPr/>
        </p:nvSpPr>
        <p:spPr>
          <a:xfrm>
            <a:off x="2209680" y="93600"/>
            <a:ext cx="914364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a:solidFill>
                  <a:schemeClr val="dk1"/>
                </a:solidFill>
                <a:latin typeface="Courgette"/>
                <a:ea typeface="Courgette"/>
              </a:rPr>
              <a:t>Le temps passé sur les écrans</a:t>
            </a:r>
            <a:endParaRPr lang="fr-FR" sz="5000" b="0" strike="noStrike" spc="-1">
              <a:solidFill>
                <a:srgbClr val="000000"/>
              </a:solidFill>
              <a:latin typeface="Calibri"/>
            </a:endParaRPr>
          </a:p>
        </p:txBody>
      </p:sp>
      <p:sp>
        <p:nvSpPr>
          <p:cNvPr id="288" name="PlaceHolder 3">
            <a:extLst>
              <a:ext uri="{FF2B5EF4-FFF2-40B4-BE49-F238E27FC236}">
                <a16:creationId xmlns:a16="http://schemas.microsoft.com/office/drawing/2014/main" id="{58A1A685-B849-B979-BD28-1990988AECDD}"/>
              </a:ext>
            </a:extLst>
          </p:cNvPr>
          <p:cNvSpPr>
            <a:spLocks noGrp="1"/>
          </p:cNvSpPr>
          <p:nvPr>
            <p:ph type="ftr" idx="104"/>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spTree>
    <p:extLst>
      <p:ext uri="{BB962C8B-B14F-4D97-AF65-F5344CB8AC3E}">
        <p14:creationId xmlns:p14="http://schemas.microsoft.com/office/powerpoint/2010/main" val="24587897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6369EB-5E34-02F3-45E2-1C3658902389}"/>
            </a:ext>
          </a:extLst>
        </p:cNvPr>
        <p:cNvGrpSpPr/>
        <p:nvPr/>
      </p:nvGrpSpPr>
      <p:grpSpPr>
        <a:xfrm>
          <a:off x="0" y="0"/>
          <a:ext cx="0" cy="0"/>
          <a:chOff x="0" y="0"/>
          <a:chExt cx="0" cy="0"/>
        </a:xfrm>
      </p:grpSpPr>
      <p:sp>
        <p:nvSpPr>
          <p:cNvPr id="281" name="PlaceHolder 1">
            <a:extLst>
              <a:ext uri="{FF2B5EF4-FFF2-40B4-BE49-F238E27FC236}">
                <a16:creationId xmlns:a16="http://schemas.microsoft.com/office/drawing/2014/main" id="{E831CF00-B728-1C93-AAEB-DE0D6915F0E8}"/>
              </a:ext>
            </a:extLst>
          </p:cNvPr>
          <p:cNvSpPr>
            <a:spLocks noGrp="1"/>
          </p:cNvSpPr>
          <p:nvPr>
            <p:ph type="sldNum" idx="102"/>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91E73FB0-8100-4F1E-96C0-5FD051C39418}" type="slidenum">
              <a:rPr lang="fr-FR" sz="1200" b="0" strike="noStrike" spc="-1">
                <a:solidFill>
                  <a:srgbClr val="888888"/>
                </a:solidFill>
                <a:latin typeface="Calibri"/>
                <a:ea typeface="Calibri"/>
              </a:rPr>
              <a:t>18</a:t>
            </a:fld>
            <a:endParaRPr lang="fr-FR" sz="1200" b="0" strike="noStrike" spc="-1">
              <a:solidFill>
                <a:srgbClr val="000000"/>
              </a:solidFill>
              <a:latin typeface="Calibri"/>
            </a:endParaRPr>
          </a:p>
        </p:txBody>
      </p:sp>
      <p:sp>
        <p:nvSpPr>
          <p:cNvPr id="282" name="PlaceHolder 2">
            <a:extLst>
              <a:ext uri="{FF2B5EF4-FFF2-40B4-BE49-F238E27FC236}">
                <a16:creationId xmlns:a16="http://schemas.microsoft.com/office/drawing/2014/main" id="{73E460FA-CA7E-5BCD-2878-D66E09A9781C}"/>
              </a:ext>
            </a:extLst>
          </p:cNvPr>
          <p:cNvSpPr>
            <a:spLocks noGrp="1"/>
          </p:cNvSpPr>
          <p:nvPr>
            <p:ph type="dt" idx="103"/>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258D4CFB-56AE-4E12-9898-171248C7EF7D}"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sp>
        <p:nvSpPr>
          <p:cNvPr id="283" name="Google Shape;355;p20">
            <a:extLst>
              <a:ext uri="{FF2B5EF4-FFF2-40B4-BE49-F238E27FC236}">
                <a16:creationId xmlns:a16="http://schemas.microsoft.com/office/drawing/2014/main" id="{8C316C19-7CA3-7CE4-30B6-E179A361145B}"/>
              </a:ext>
            </a:extLst>
          </p:cNvPr>
          <p:cNvSpPr/>
          <p:nvPr/>
        </p:nvSpPr>
        <p:spPr>
          <a:xfrm>
            <a:off x="3137760" y="1187280"/>
            <a:ext cx="5015520" cy="106668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gn="ctr">
              <a:lnSpc>
                <a:spcPct val="100000"/>
              </a:lnSpc>
              <a:tabLst>
                <a:tab pos="0" algn="l"/>
              </a:tabLst>
            </a:pPr>
            <a:r>
              <a:rPr lang="fr-FR" sz="3200" b="1" strike="noStrike" spc="-1">
                <a:solidFill>
                  <a:schemeClr val="dk1"/>
                </a:solidFill>
                <a:latin typeface="Calibri"/>
                <a:ea typeface="Calibri"/>
              </a:rPr>
              <a:t>💡 Rappel des bonnes pratiques</a:t>
            </a:r>
            <a:endParaRPr lang="fr-FR" sz="3200" b="0" strike="noStrike" spc="-1">
              <a:solidFill>
                <a:srgbClr val="000000"/>
              </a:solidFill>
              <a:latin typeface="Calibri"/>
            </a:endParaRPr>
          </a:p>
        </p:txBody>
      </p:sp>
      <p:cxnSp>
        <p:nvCxnSpPr>
          <p:cNvPr id="284" name="Google Shape;356;p20">
            <a:extLst>
              <a:ext uri="{FF2B5EF4-FFF2-40B4-BE49-F238E27FC236}">
                <a16:creationId xmlns:a16="http://schemas.microsoft.com/office/drawing/2014/main" id="{21AC3C04-0888-72B4-6D69-5DFA3B99368A}"/>
              </a:ext>
            </a:extLst>
          </p:cNvPr>
          <p:cNvCxnSpPr/>
          <p:nvPr/>
        </p:nvCxnSpPr>
        <p:spPr>
          <a:xfrm>
            <a:off x="438840" y="1107000"/>
            <a:ext cx="10515960" cy="360"/>
          </a:xfrm>
          <a:prstGeom prst="straightConnector1">
            <a:avLst/>
          </a:prstGeom>
          <a:ln w="76200">
            <a:solidFill>
              <a:srgbClr val="004AAD"/>
            </a:solidFill>
            <a:miter/>
          </a:ln>
        </p:spPr>
      </p:cxnSp>
      <p:sp>
        <p:nvSpPr>
          <p:cNvPr id="285" name="Google Shape;357;p20">
            <a:extLst>
              <a:ext uri="{FF2B5EF4-FFF2-40B4-BE49-F238E27FC236}">
                <a16:creationId xmlns:a16="http://schemas.microsoft.com/office/drawing/2014/main" id="{C86DCAA4-7053-2EB9-5543-4223B3FF579D}"/>
              </a:ext>
            </a:extLst>
          </p:cNvPr>
          <p:cNvSpPr/>
          <p:nvPr/>
        </p:nvSpPr>
        <p:spPr>
          <a:xfrm>
            <a:off x="2380320" y="2239920"/>
            <a:ext cx="7912800" cy="2308324"/>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nSpc>
                <a:spcPct val="100000"/>
              </a:lnSpc>
              <a:tabLst>
                <a:tab pos="0" algn="l"/>
              </a:tabLst>
            </a:pPr>
            <a:r>
              <a:rPr lang="fr-FR" sz="2400" b="0" strike="noStrike" spc="-1" dirty="0">
                <a:solidFill>
                  <a:schemeClr val="dk1"/>
                </a:solidFill>
                <a:latin typeface="Calibri"/>
                <a:ea typeface="Calibri"/>
              </a:rPr>
              <a:t>👉 </a:t>
            </a:r>
            <a:r>
              <a:rPr lang="fr-FR" sz="2400" b="1" strike="noStrike" spc="-1" dirty="0">
                <a:solidFill>
                  <a:srgbClr val="004AAD"/>
                </a:solidFill>
                <a:latin typeface="Calibri"/>
                <a:ea typeface="Calibri"/>
              </a:rPr>
              <a:t>Montrer </a:t>
            </a:r>
            <a:r>
              <a:rPr lang="fr-FR" sz="2400" spc="-1" dirty="0">
                <a:solidFill>
                  <a:schemeClr val="dk1"/>
                </a:solidFill>
                <a:latin typeface="Calibri"/>
                <a:ea typeface="Calibri"/>
              </a:rPr>
              <a:t>l</a:t>
            </a:r>
            <a:r>
              <a:rPr lang="fr-FR" sz="2400" b="0" strike="noStrike" spc="-1" dirty="0">
                <a:solidFill>
                  <a:schemeClr val="dk1"/>
                </a:solidFill>
                <a:latin typeface="Calibri"/>
                <a:ea typeface="Calibri"/>
              </a:rPr>
              <a:t>’exemple</a:t>
            </a:r>
          </a:p>
          <a:p>
            <a:pPr>
              <a:lnSpc>
                <a:spcPct val="100000"/>
              </a:lnSpc>
              <a:tabLst>
                <a:tab pos="0" algn="l"/>
              </a:tabLst>
            </a:pPr>
            <a:endParaRPr lang="fr-FR" sz="2400" b="0" strike="noStrike" spc="-1" dirty="0">
              <a:solidFill>
                <a:schemeClr val="dk1"/>
              </a:solidFill>
              <a:latin typeface="Calibri"/>
              <a:ea typeface="Calibri"/>
            </a:endParaRPr>
          </a:p>
          <a:p>
            <a:pPr>
              <a:lnSpc>
                <a:spcPct val="100000"/>
              </a:lnSpc>
              <a:tabLst>
                <a:tab pos="0" algn="l"/>
              </a:tabLst>
            </a:pPr>
            <a:r>
              <a:rPr lang="fr-FR" sz="2400" b="0" strike="noStrike" spc="-1" dirty="0">
                <a:solidFill>
                  <a:schemeClr val="dk1"/>
                </a:solidFill>
                <a:latin typeface="Calibri"/>
                <a:ea typeface="Calibri"/>
              </a:rPr>
              <a:t>👉 </a:t>
            </a:r>
            <a:r>
              <a:rPr lang="fr-FR" sz="2400" b="1" strike="noStrike" spc="-1" dirty="0">
                <a:solidFill>
                  <a:srgbClr val="004AAD"/>
                </a:solidFill>
                <a:latin typeface="Calibri"/>
                <a:ea typeface="Calibri"/>
              </a:rPr>
              <a:t>Partager</a:t>
            </a:r>
            <a:r>
              <a:rPr lang="fr-FR" sz="2400" b="0" strike="noStrike" spc="-1" dirty="0">
                <a:solidFill>
                  <a:schemeClr val="dk1"/>
                </a:solidFill>
                <a:latin typeface="Calibri"/>
                <a:ea typeface="Calibri"/>
              </a:rPr>
              <a:t> des moments sur les écrans avec les enfants</a:t>
            </a:r>
            <a:r>
              <a:rPr lang="fr-FR" sz="2400" spc="-1" dirty="0">
                <a:solidFill>
                  <a:schemeClr val="dk1"/>
                </a:solidFill>
                <a:latin typeface="Calibri"/>
                <a:ea typeface="Calibri"/>
              </a:rPr>
              <a:t> et </a:t>
            </a:r>
            <a:r>
              <a:rPr lang="fr-FR" sz="2400" b="1" spc="-1" dirty="0">
                <a:solidFill>
                  <a:srgbClr val="004AAD"/>
                </a:solidFill>
                <a:latin typeface="Calibri"/>
                <a:ea typeface="Calibri"/>
              </a:rPr>
              <a:t>organiser </a:t>
            </a:r>
            <a:r>
              <a:rPr lang="fr-FR" sz="2400" spc="-1" dirty="0">
                <a:solidFill>
                  <a:schemeClr val="dk1"/>
                </a:solidFill>
                <a:latin typeface="Calibri"/>
                <a:ea typeface="Calibri"/>
              </a:rPr>
              <a:t>des moments sans écrans</a:t>
            </a:r>
          </a:p>
          <a:p>
            <a:pPr>
              <a:lnSpc>
                <a:spcPct val="100000"/>
              </a:lnSpc>
              <a:tabLst>
                <a:tab pos="0" algn="l"/>
              </a:tabLst>
            </a:pPr>
            <a:endParaRPr lang="fr-FR" sz="2400" b="1" spc="-1" dirty="0">
              <a:solidFill>
                <a:schemeClr val="dk1"/>
              </a:solidFill>
              <a:latin typeface="Calibri"/>
              <a:ea typeface="Calibri"/>
            </a:endParaRPr>
          </a:p>
          <a:p>
            <a:pPr>
              <a:lnSpc>
                <a:spcPct val="100000"/>
              </a:lnSpc>
              <a:tabLst>
                <a:tab pos="0" algn="l"/>
              </a:tabLst>
            </a:pPr>
            <a:endParaRPr lang="fr-FR" sz="2400" b="0" strike="noStrike" spc="-1" dirty="0">
              <a:solidFill>
                <a:srgbClr val="000000"/>
              </a:solidFill>
              <a:latin typeface="Calibri"/>
            </a:endParaRPr>
          </a:p>
        </p:txBody>
      </p:sp>
      <p:pic>
        <p:nvPicPr>
          <p:cNvPr id="286" name="Google Shape;147;p5">
            <a:extLst>
              <a:ext uri="{FF2B5EF4-FFF2-40B4-BE49-F238E27FC236}">
                <a16:creationId xmlns:a16="http://schemas.microsoft.com/office/drawing/2014/main" id="{E2E79CD8-7783-6A7D-7441-A82DDC329B55}"/>
              </a:ext>
            </a:extLst>
          </p:cNvPr>
          <p:cNvPicPr/>
          <p:nvPr/>
        </p:nvPicPr>
        <p:blipFill>
          <a:blip r:embed="rId3"/>
          <a:stretch/>
        </p:blipFill>
        <p:spPr>
          <a:xfrm>
            <a:off x="1218960" y="48600"/>
            <a:ext cx="647280" cy="826200"/>
          </a:xfrm>
          <a:prstGeom prst="rect">
            <a:avLst/>
          </a:prstGeom>
          <a:ln w="0">
            <a:noFill/>
          </a:ln>
        </p:spPr>
      </p:pic>
      <p:sp>
        <p:nvSpPr>
          <p:cNvPr id="287" name="Google Shape;148;p5">
            <a:extLst>
              <a:ext uri="{FF2B5EF4-FFF2-40B4-BE49-F238E27FC236}">
                <a16:creationId xmlns:a16="http://schemas.microsoft.com/office/drawing/2014/main" id="{E540EB0A-D842-436C-DBDE-F8A4887CC266}"/>
              </a:ext>
            </a:extLst>
          </p:cNvPr>
          <p:cNvSpPr/>
          <p:nvPr/>
        </p:nvSpPr>
        <p:spPr>
          <a:xfrm>
            <a:off x="2209680" y="93600"/>
            <a:ext cx="914364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a:solidFill>
                  <a:schemeClr val="dk1"/>
                </a:solidFill>
                <a:latin typeface="Courgette"/>
                <a:ea typeface="Courgette"/>
              </a:rPr>
              <a:t>Le temps passé sur les écrans</a:t>
            </a:r>
            <a:endParaRPr lang="fr-FR" sz="5000" b="0" strike="noStrike" spc="-1">
              <a:solidFill>
                <a:srgbClr val="000000"/>
              </a:solidFill>
              <a:latin typeface="Calibri"/>
            </a:endParaRPr>
          </a:p>
        </p:txBody>
      </p:sp>
      <p:sp>
        <p:nvSpPr>
          <p:cNvPr id="288" name="PlaceHolder 3">
            <a:extLst>
              <a:ext uri="{FF2B5EF4-FFF2-40B4-BE49-F238E27FC236}">
                <a16:creationId xmlns:a16="http://schemas.microsoft.com/office/drawing/2014/main" id="{9C6218DD-940D-CAD3-40B7-DBFECEB56C3D}"/>
              </a:ext>
            </a:extLst>
          </p:cNvPr>
          <p:cNvSpPr>
            <a:spLocks noGrp="1"/>
          </p:cNvSpPr>
          <p:nvPr>
            <p:ph type="ftr" idx="104"/>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spTree>
    <p:extLst>
      <p:ext uri="{BB962C8B-B14F-4D97-AF65-F5344CB8AC3E}">
        <p14:creationId xmlns:p14="http://schemas.microsoft.com/office/powerpoint/2010/main" val="9015834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524C0D-40EE-1430-21CD-6E7BE09188AF}"/>
            </a:ext>
          </a:extLst>
        </p:cNvPr>
        <p:cNvGrpSpPr/>
        <p:nvPr/>
      </p:nvGrpSpPr>
      <p:grpSpPr>
        <a:xfrm>
          <a:off x="0" y="0"/>
          <a:ext cx="0" cy="0"/>
          <a:chOff x="0" y="0"/>
          <a:chExt cx="0" cy="0"/>
        </a:xfrm>
      </p:grpSpPr>
      <p:sp>
        <p:nvSpPr>
          <p:cNvPr id="281" name="PlaceHolder 1">
            <a:extLst>
              <a:ext uri="{FF2B5EF4-FFF2-40B4-BE49-F238E27FC236}">
                <a16:creationId xmlns:a16="http://schemas.microsoft.com/office/drawing/2014/main" id="{1B8BE26F-6AAE-9963-53AF-FF78B814B2D4}"/>
              </a:ext>
            </a:extLst>
          </p:cNvPr>
          <p:cNvSpPr>
            <a:spLocks noGrp="1"/>
          </p:cNvSpPr>
          <p:nvPr>
            <p:ph type="sldNum" idx="102"/>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91E73FB0-8100-4F1E-96C0-5FD051C39418}" type="slidenum">
              <a:rPr lang="fr-FR" sz="1200" b="0" strike="noStrike" spc="-1">
                <a:solidFill>
                  <a:srgbClr val="888888"/>
                </a:solidFill>
                <a:latin typeface="Calibri"/>
                <a:ea typeface="Calibri"/>
              </a:rPr>
              <a:t>19</a:t>
            </a:fld>
            <a:endParaRPr lang="fr-FR" sz="1200" b="0" strike="noStrike" spc="-1">
              <a:solidFill>
                <a:srgbClr val="000000"/>
              </a:solidFill>
              <a:latin typeface="Calibri"/>
            </a:endParaRPr>
          </a:p>
        </p:txBody>
      </p:sp>
      <p:sp>
        <p:nvSpPr>
          <p:cNvPr id="282" name="PlaceHolder 2">
            <a:extLst>
              <a:ext uri="{FF2B5EF4-FFF2-40B4-BE49-F238E27FC236}">
                <a16:creationId xmlns:a16="http://schemas.microsoft.com/office/drawing/2014/main" id="{894AB7D7-B931-EE43-86AD-58B08565C39E}"/>
              </a:ext>
            </a:extLst>
          </p:cNvPr>
          <p:cNvSpPr>
            <a:spLocks noGrp="1"/>
          </p:cNvSpPr>
          <p:nvPr>
            <p:ph type="dt" idx="103"/>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258D4CFB-56AE-4E12-9898-171248C7EF7D}"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sp>
        <p:nvSpPr>
          <p:cNvPr id="283" name="Google Shape;355;p20">
            <a:extLst>
              <a:ext uri="{FF2B5EF4-FFF2-40B4-BE49-F238E27FC236}">
                <a16:creationId xmlns:a16="http://schemas.microsoft.com/office/drawing/2014/main" id="{0FF181C3-6D07-F106-DB5A-B139A04D748E}"/>
              </a:ext>
            </a:extLst>
          </p:cNvPr>
          <p:cNvSpPr/>
          <p:nvPr/>
        </p:nvSpPr>
        <p:spPr>
          <a:xfrm>
            <a:off x="3137760" y="1187280"/>
            <a:ext cx="5015520" cy="106668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gn="ctr">
              <a:lnSpc>
                <a:spcPct val="100000"/>
              </a:lnSpc>
              <a:tabLst>
                <a:tab pos="0" algn="l"/>
              </a:tabLst>
            </a:pPr>
            <a:r>
              <a:rPr lang="fr-FR" sz="3200" b="1" strike="noStrike" spc="-1">
                <a:solidFill>
                  <a:schemeClr val="dk1"/>
                </a:solidFill>
                <a:latin typeface="Calibri"/>
                <a:ea typeface="Calibri"/>
              </a:rPr>
              <a:t>💡 Rappel des bonnes pratiques</a:t>
            </a:r>
            <a:endParaRPr lang="fr-FR" sz="3200" b="0" strike="noStrike" spc="-1">
              <a:solidFill>
                <a:srgbClr val="000000"/>
              </a:solidFill>
              <a:latin typeface="Calibri"/>
            </a:endParaRPr>
          </a:p>
        </p:txBody>
      </p:sp>
      <p:cxnSp>
        <p:nvCxnSpPr>
          <p:cNvPr id="284" name="Google Shape;356;p20">
            <a:extLst>
              <a:ext uri="{FF2B5EF4-FFF2-40B4-BE49-F238E27FC236}">
                <a16:creationId xmlns:a16="http://schemas.microsoft.com/office/drawing/2014/main" id="{A80D01F5-39FB-4F5A-1BF5-82B0B41F27C7}"/>
              </a:ext>
            </a:extLst>
          </p:cNvPr>
          <p:cNvCxnSpPr/>
          <p:nvPr/>
        </p:nvCxnSpPr>
        <p:spPr>
          <a:xfrm>
            <a:off x="438840" y="1107000"/>
            <a:ext cx="10515960" cy="360"/>
          </a:xfrm>
          <a:prstGeom prst="straightConnector1">
            <a:avLst/>
          </a:prstGeom>
          <a:ln w="76200">
            <a:solidFill>
              <a:srgbClr val="004AAD"/>
            </a:solidFill>
            <a:miter/>
          </a:ln>
        </p:spPr>
      </p:cxnSp>
      <p:sp>
        <p:nvSpPr>
          <p:cNvPr id="285" name="Google Shape;357;p20">
            <a:extLst>
              <a:ext uri="{FF2B5EF4-FFF2-40B4-BE49-F238E27FC236}">
                <a16:creationId xmlns:a16="http://schemas.microsoft.com/office/drawing/2014/main" id="{6657BAF2-8FDD-206F-C88B-79419F4EF534}"/>
              </a:ext>
            </a:extLst>
          </p:cNvPr>
          <p:cNvSpPr/>
          <p:nvPr/>
        </p:nvSpPr>
        <p:spPr>
          <a:xfrm>
            <a:off x="2380320" y="2239920"/>
            <a:ext cx="7912800" cy="2677656"/>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nSpc>
                <a:spcPct val="100000"/>
              </a:lnSpc>
              <a:tabLst>
                <a:tab pos="0" algn="l"/>
              </a:tabLst>
            </a:pPr>
            <a:r>
              <a:rPr lang="fr-FR" sz="2400" b="0" strike="noStrike" spc="-1" dirty="0">
                <a:solidFill>
                  <a:schemeClr val="dk1"/>
                </a:solidFill>
                <a:latin typeface="Calibri"/>
                <a:ea typeface="Calibri"/>
              </a:rPr>
              <a:t>👉 </a:t>
            </a:r>
            <a:r>
              <a:rPr lang="fr-FR" sz="2400" b="1" strike="noStrike" spc="-1" dirty="0">
                <a:solidFill>
                  <a:srgbClr val="004AAD"/>
                </a:solidFill>
                <a:latin typeface="Calibri"/>
                <a:ea typeface="Calibri"/>
              </a:rPr>
              <a:t>Montrer </a:t>
            </a:r>
            <a:r>
              <a:rPr lang="fr-FR" sz="2400" spc="-1" dirty="0">
                <a:solidFill>
                  <a:schemeClr val="dk1"/>
                </a:solidFill>
                <a:latin typeface="Calibri"/>
                <a:ea typeface="Calibri"/>
              </a:rPr>
              <a:t>l</a:t>
            </a:r>
            <a:r>
              <a:rPr lang="fr-FR" sz="2400" b="0" strike="noStrike" spc="-1" dirty="0">
                <a:solidFill>
                  <a:schemeClr val="dk1"/>
                </a:solidFill>
                <a:latin typeface="Calibri"/>
                <a:ea typeface="Calibri"/>
              </a:rPr>
              <a:t>’exemple</a:t>
            </a:r>
          </a:p>
          <a:p>
            <a:pPr>
              <a:lnSpc>
                <a:spcPct val="100000"/>
              </a:lnSpc>
              <a:tabLst>
                <a:tab pos="0" algn="l"/>
              </a:tabLst>
            </a:pPr>
            <a:endParaRPr lang="fr-FR" sz="2400" b="0" strike="noStrike" spc="-1" dirty="0">
              <a:solidFill>
                <a:schemeClr val="dk1"/>
              </a:solidFill>
              <a:latin typeface="Calibri"/>
              <a:ea typeface="Calibri"/>
            </a:endParaRPr>
          </a:p>
          <a:p>
            <a:pPr>
              <a:lnSpc>
                <a:spcPct val="100000"/>
              </a:lnSpc>
              <a:tabLst>
                <a:tab pos="0" algn="l"/>
              </a:tabLst>
            </a:pPr>
            <a:r>
              <a:rPr lang="fr-FR" sz="2400" b="0" strike="noStrike" spc="-1" dirty="0">
                <a:solidFill>
                  <a:schemeClr val="dk1"/>
                </a:solidFill>
                <a:latin typeface="Calibri"/>
                <a:ea typeface="Calibri"/>
              </a:rPr>
              <a:t>👉 </a:t>
            </a:r>
            <a:r>
              <a:rPr lang="fr-FR" sz="2400" b="1" strike="noStrike" spc="-1" dirty="0">
                <a:solidFill>
                  <a:srgbClr val="004AAD"/>
                </a:solidFill>
                <a:latin typeface="Calibri"/>
                <a:ea typeface="Calibri"/>
              </a:rPr>
              <a:t>Partager</a:t>
            </a:r>
            <a:r>
              <a:rPr lang="fr-FR" sz="2400" b="0" strike="noStrike" spc="-1" dirty="0">
                <a:solidFill>
                  <a:schemeClr val="dk1"/>
                </a:solidFill>
                <a:latin typeface="Calibri"/>
                <a:ea typeface="Calibri"/>
              </a:rPr>
              <a:t> des moments sur les écrans avec les enfants</a:t>
            </a:r>
            <a:r>
              <a:rPr lang="fr-FR" sz="2400" spc="-1" dirty="0">
                <a:solidFill>
                  <a:schemeClr val="dk1"/>
                </a:solidFill>
                <a:latin typeface="Calibri"/>
                <a:ea typeface="Calibri"/>
              </a:rPr>
              <a:t> et </a:t>
            </a:r>
            <a:r>
              <a:rPr lang="fr-FR" sz="2400" b="1" spc="-1" dirty="0">
                <a:solidFill>
                  <a:srgbClr val="004AAD"/>
                </a:solidFill>
                <a:latin typeface="Calibri"/>
                <a:ea typeface="Calibri"/>
              </a:rPr>
              <a:t>organiser </a:t>
            </a:r>
            <a:r>
              <a:rPr lang="fr-FR" sz="2400" spc="-1" dirty="0">
                <a:solidFill>
                  <a:schemeClr val="dk1"/>
                </a:solidFill>
                <a:latin typeface="Calibri"/>
                <a:ea typeface="Calibri"/>
              </a:rPr>
              <a:t>des moments sans écrans</a:t>
            </a:r>
          </a:p>
          <a:p>
            <a:pPr>
              <a:lnSpc>
                <a:spcPct val="100000"/>
              </a:lnSpc>
              <a:tabLst>
                <a:tab pos="0" algn="l"/>
              </a:tabLst>
            </a:pPr>
            <a:endParaRPr lang="fr-FR" sz="2400" b="1" spc="-1" dirty="0">
              <a:solidFill>
                <a:schemeClr val="dk1"/>
              </a:solidFill>
              <a:latin typeface="Calibri"/>
              <a:ea typeface="Calibri"/>
            </a:endParaRPr>
          </a:p>
          <a:p>
            <a:pPr>
              <a:lnSpc>
                <a:spcPct val="100000"/>
              </a:lnSpc>
              <a:tabLst>
                <a:tab pos="0" algn="l"/>
              </a:tabLst>
            </a:pPr>
            <a:r>
              <a:rPr lang="fr-FR" sz="2400" b="1" spc="-1" dirty="0">
                <a:solidFill>
                  <a:schemeClr val="dk1"/>
                </a:solidFill>
                <a:latin typeface="Calibri"/>
                <a:ea typeface="Calibri"/>
              </a:rPr>
              <a:t>👉 </a:t>
            </a:r>
            <a:r>
              <a:rPr lang="fr-FR" sz="2400" b="1" spc="-1" dirty="0">
                <a:solidFill>
                  <a:srgbClr val="004AAD"/>
                </a:solidFill>
                <a:latin typeface="Calibri"/>
                <a:ea typeface="Calibri"/>
              </a:rPr>
              <a:t>S’intéresser </a:t>
            </a:r>
            <a:r>
              <a:rPr lang="fr-FR" sz="2400" spc="-1" dirty="0">
                <a:solidFill>
                  <a:schemeClr val="dk1"/>
                </a:solidFill>
                <a:latin typeface="Calibri"/>
                <a:ea typeface="Calibri"/>
              </a:rPr>
              <a:t>à ce qu’ils y font</a:t>
            </a:r>
            <a:endParaRPr lang="fr-FR" sz="2400" b="0" strike="noStrike" spc="-1" dirty="0">
              <a:solidFill>
                <a:srgbClr val="000000"/>
              </a:solidFill>
              <a:latin typeface="Calibri"/>
            </a:endParaRPr>
          </a:p>
          <a:p>
            <a:pPr>
              <a:lnSpc>
                <a:spcPct val="100000"/>
              </a:lnSpc>
              <a:tabLst>
                <a:tab pos="0" algn="l"/>
              </a:tabLst>
            </a:pPr>
            <a:endParaRPr lang="fr-FR" sz="2400" b="0" strike="noStrike" spc="-1" dirty="0">
              <a:solidFill>
                <a:srgbClr val="000000"/>
              </a:solidFill>
              <a:latin typeface="Calibri"/>
            </a:endParaRPr>
          </a:p>
        </p:txBody>
      </p:sp>
      <p:pic>
        <p:nvPicPr>
          <p:cNvPr id="286" name="Google Shape;147;p5">
            <a:extLst>
              <a:ext uri="{FF2B5EF4-FFF2-40B4-BE49-F238E27FC236}">
                <a16:creationId xmlns:a16="http://schemas.microsoft.com/office/drawing/2014/main" id="{91916AAE-AFAD-D34B-911A-6AAE32604CFB}"/>
              </a:ext>
            </a:extLst>
          </p:cNvPr>
          <p:cNvPicPr/>
          <p:nvPr/>
        </p:nvPicPr>
        <p:blipFill>
          <a:blip r:embed="rId3"/>
          <a:stretch/>
        </p:blipFill>
        <p:spPr>
          <a:xfrm>
            <a:off x="1218960" y="48600"/>
            <a:ext cx="647280" cy="826200"/>
          </a:xfrm>
          <a:prstGeom prst="rect">
            <a:avLst/>
          </a:prstGeom>
          <a:ln w="0">
            <a:noFill/>
          </a:ln>
        </p:spPr>
      </p:pic>
      <p:sp>
        <p:nvSpPr>
          <p:cNvPr id="287" name="Google Shape;148;p5">
            <a:extLst>
              <a:ext uri="{FF2B5EF4-FFF2-40B4-BE49-F238E27FC236}">
                <a16:creationId xmlns:a16="http://schemas.microsoft.com/office/drawing/2014/main" id="{924084EA-DABC-E4D5-EEEE-0EA1A8F14893}"/>
              </a:ext>
            </a:extLst>
          </p:cNvPr>
          <p:cNvSpPr/>
          <p:nvPr/>
        </p:nvSpPr>
        <p:spPr>
          <a:xfrm>
            <a:off x="2209680" y="93600"/>
            <a:ext cx="914364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a:solidFill>
                  <a:schemeClr val="dk1"/>
                </a:solidFill>
                <a:latin typeface="Courgette"/>
                <a:ea typeface="Courgette"/>
              </a:rPr>
              <a:t>Le temps passé sur les écrans</a:t>
            </a:r>
            <a:endParaRPr lang="fr-FR" sz="5000" b="0" strike="noStrike" spc="-1">
              <a:solidFill>
                <a:srgbClr val="000000"/>
              </a:solidFill>
              <a:latin typeface="Calibri"/>
            </a:endParaRPr>
          </a:p>
        </p:txBody>
      </p:sp>
      <p:sp>
        <p:nvSpPr>
          <p:cNvPr id="288" name="PlaceHolder 3">
            <a:extLst>
              <a:ext uri="{FF2B5EF4-FFF2-40B4-BE49-F238E27FC236}">
                <a16:creationId xmlns:a16="http://schemas.microsoft.com/office/drawing/2014/main" id="{ABB7E217-60CB-8EEB-D34A-B44924264EA7}"/>
              </a:ext>
            </a:extLst>
          </p:cNvPr>
          <p:cNvSpPr>
            <a:spLocks noGrp="1"/>
          </p:cNvSpPr>
          <p:nvPr>
            <p:ph type="ftr" idx="104"/>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spTree>
    <p:extLst>
      <p:ext uri="{BB962C8B-B14F-4D97-AF65-F5344CB8AC3E}">
        <p14:creationId xmlns:p14="http://schemas.microsoft.com/office/powerpoint/2010/main" val="30509960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D2A238-14F6-4CB3-9D78-2A38DD8E23A5}"/>
            </a:ext>
          </a:extLst>
        </p:cNvPr>
        <p:cNvGrpSpPr/>
        <p:nvPr/>
      </p:nvGrpSpPr>
      <p:grpSpPr>
        <a:xfrm>
          <a:off x="0" y="0"/>
          <a:ext cx="0" cy="0"/>
          <a:chOff x="0" y="0"/>
          <a:chExt cx="0" cy="0"/>
        </a:xfrm>
      </p:grpSpPr>
      <p:sp>
        <p:nvSpPr>
          <p:cNvPr id="281" name="PlaceHolder 1">
            <a:extLst>
              <a:ext uri="{FF2B5EF4-FFF2-40B4-BE49-F238E27FC236}">
                <a16:creationId xmlns:a16="http://schemas.microsoft.com/office/drawing/2014/main" id="{2C209EAA-B91B-0F40-0104-2CC7BE9C56F7}"/>
              </a:ext>
            </a:extLst>
          </p:cNvPr>
          <p:cNvSpPr>
            <a:spLocks noGrp="1"/>
          </p:cNvSpPr>
          <p:nvPr>
            <p:ph type="sldNum" idx="102"/>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91E73FB0-8100-4F1E-96C0-5FD051C39418}" type="slidenum">
              <a:rPr lang="fr-FR" sz="1200" b="0" strike="noStrike" spc="-1">
                <a:solidFill>
                  <a:srgbClr val="888888"/>
                </a:solidFill>
                <a:latin typeface="Calibri"/>
                <a:ea typeface="Calibri"/>
              </a:rPr>
              <a:t>20</a:t>
            </a:fld>
            <a:endParaRPr lang="fr-FR" sz="1200" b="0" strike="noStrike" spc="-1">
              <a:solidFill>
                <a:srgbClr val="000000"/>
              </a:solidFill>
              <a:latin typeface="Calibri"/>
            </a:endParaRPr>
          </a:p>
        </p:txBody>
      </p:sp>
      <p:sp>
        <p:nvSpPr>
          <p:cNvPr id="282" name="PlaceHolder 2">
            <a:extLst>
              <a:ext uri="{FF2B5EF4-FFF2-40B4-BE49-F238E27FC236}">
                <a16:creationId xmlns:a16="http://schemas.microsoft.com/office/drawing/2014/main" id="{83D545E3-DE69-96E0-156D-9B6FF3F4C123}"/>
              </a:ext>
            </a:extLst>
          </p:cNvPr>
          <p:cNvSpPr>
            <a:spLocks noGrp="1"/>
          </p:cNvSpPr>
          <p:nvPr>
            <p:ph type="dt" idx="103"/>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258D4CFB-56AE-4E12-9898-171248C7EF7D}"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sp>
        <p:nvSpPr>
          <p:cNvPr id="283" name="Google Shape;355;p20">
            <a:extLst>
              <a:ext uri="{FF2B5EF4-FFF2-40B4-BE49-F238E27FC236}">
                <a16:creationId xmlns:a16="http://schemas.microsoft.com/office/drawing/2014/main" id="{186C43F1-8585-6283-F18E-27BA056F0E98}"/>
              </a:ext>
            </a:extLst>
          </p:cNvPr>
          <p:cNvSpPr/>
          <p:nvPr/>
        </p:nvSpPr>
        <p:spPr>
          <a:xfrm>
            <a:off x="3137760" y="1187280"/>
            <a:ext cx="5015520" cy="106668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gn="ctr">
              <a:lnSpc>
                <a:spcPct val="100000"/>
              </a:lnSpc>
              <a:tabLst>
                <a:tab pos="0" algn="l"/>
              </a:tabLst>
            </a:pPr>
            <a:r>
              <a:rPr lang="fr-FR" sz="3200" b="1" strike="noStrike" spc="-1">
                <a:solidFill>
                  <a:schemeClr val="dk1"/>
                </a:solidFill>
                <a:latin typeface="Calibri"/>
                <a:ea typeface="Calibri"/>
              </a:rPr>
              <a:t>💡 Rappel des bonnes pratiques</a:t>
            </a:r>
            <a:endParaRPr lang="fr-FR" sz="3200" b="0" strike="noStrike" spc="-1">
              <a:solidFill>
                <a:srgbClr val="000000"/>
              </a:solidFill>
              <a:latin typeface="Calibri"/>
            </a:endParaRPr>
          </a:p>
        </p:txBody>
      </p:sp>
      <p:cxnSp>
        <p:nvCxnSpPr>
          <p:cNvPr id="284" name="Google Shape;356;p20">
            <a:extLst>
              <a:ext uri="{FF2B5EF4-FFF2-40B4-BE49-F238E27FC236}">
                <a16:creationId xmlns:a16="http://schemas.microsoft.com/office/drawing/2014/main" id="{BFEBA3E3-D8A3-A8E1-FBA2-C8028BA311F4}"/>
              </a:ext>
            </a:extLst>
          </p:cNvPr>
          <p:cNvCxnSpPr/>
          <p:nvPr/>
        </p:nvCxnSpPr>
        <p:spPr>
          <a:xfrm>
            <a:off x="438840" y="1107000"/>
            <a:ext cx="10515960" cy="360"/>
          </a:xfrm>
          <a:prstGeom prst="straightConnector1">
            <a:avLst/>
          </a:prstGeom>
          <a:ln w="76200">
            <a:solidFill>
              <a:srgbClr val="004AAD"/>
            </a:solidFill>
            <a:miter/>
          </a:ln>
        </p:spPr>
      </p:cxnSp>
      <p:sp>
        <p:nvSpPr>
          <p:cNvPr id="285" name="Google Shape;357;p20">
            <a:extLst>
              <a:ext uri="{FF2B5EF4-FFF2-40B4-BE49-F238E27FC236}">
                <a16:creationId xmlns:a16="http://schemas.microsoft.com/office/drawing/2014/main" id="{7FFFE891-8BA6-7305-8BF1-3A654426B0FD}"/>
              </a:ext>
            </a:extLst>
          </p:cNvPr>
          <p:cNvSpPr/>
          <p:nvPr/>
        </p:nvSpPr>
        <p:spPr>
          <a:xfrm>
            <a:off x="2380320" y="2239920"/>
            <a:ext cx="7912800" cy="3046988"/>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nSpc>
                <a:spcPct val="100000"/>
              </a:lnSpc>
              <a:tabLst>
                <a:tab pos="0" algn="l"/>
              </a:tabLst>
            </a:pPr>
            <a:r>
              <a:rPr lang="fr-FR" sz="2400" b="0" strike="noStrike" spc="-1" dirty="0">
                <a:solidFill>
                  <a:schemeClr val="dk1"/>
                </a:solidFill>
                <a:latin typeface="Calibri"/>
                <a:ea typeface="Calibri"/>
              </a:rPr>
              <a:t>👉 </a:t>
            </a:r>
            <a:r>
              <a:rPr lang="fr-FR" sz="2400" b="1" strike="noStrike" spc="-1" dirty="0">
                <a:solidFill>
                  <a:srgbClr val="004AAD"/>
                </a:solidFill>
                <a:latin typeface="Calibri"/>
                <a:ea typeface="Calibri"/>
              </a:rPr>
              <a:t>Montrer </a:t>
            </a:r>
            <a:r>
              <a:rPr lang="fr-FR" sz="2400" spc="-1" dirty="0">
                <a:solidFill>
                  <a:schemeClr val="dk1"/>
                </a:solidFill>
                <a:latin typeface="Calibri"/>
                <a:ea typeface="Calibri"/>
              </a:rPr>
              <a:t>l</a:t>
            </a:r>
            <a:r>
              <a:rPr lang="fr-FR" sz="2400" b="0" strike="noStrike" spc="-1" dirty="0">
                <a:solidFill>
                  <a:schemeClr val="dk1"/>
                </a:solidFill>
                <a:latin typeface="Calibri"/>
                <a:ea typeface="Calibri"/>
              </a:rPr>
              <a:t>’exemple</a:t>
            </a:r>
          </a:p>
          <a:p>
            <a:pPr>
              <a:lnSpc>
                <a:spcPct val="100000"/>
              </a:lnSpc>
              <a:tabLst>
                <a:tab pos="0" algn="l"/>
              </a:tabLst>
            </a:pPr>
            <a:endParaRPr lang="fr-FR" sz="2400" b="0" strike="noStrike" spc="-1" dirty="0">
              <a:solidFill>
                <a:schemeClr val="dk1"/>
              </a:solidFill>
              <a:latin typeface="Calibri"/>
              <a:ea typeface="Calibri"/>
            </a:endParaRPr>
          </a:p>
          <a:p>
            <a:pPr>
              <a:lnSpc>
                <a:spcPct val="100000"/>
              </a:lnSpc>
              <a:tabLst>
                <a:tab pos="0" algn="l"/>
              </a:tabLst>
            </a:pPr>
            <a:r>
              <a:rPr lang="fr-FR" sz="2400" b="0" strike="noStrike" spc="-1" dirty="0">
                <a:solidFill>
                  <a:schemeClr val="dk1"/>
                </a:solidFill>
                <a:latin typeface="Calibri"/>
                <a:ea typeface="Calibri"/>
              </a:rPr>
              <a:t>👉 </a:t>
            </a:r>
            <a:r>
              <a:rPr lang="fr-FR" sz="2400" b="1" strike="noStrike" spc="-1" dirty="0">
                <a:solidFill>
                  <a:srgbClr val="004AAD"/>
                </a:solidFill>
                <a:latin typeface="Calibri"/>
                <a:ea typeface="Calibri"/>
              </a:rPr>
              <a:t>Partager</a:t>
            </a:r>
            <a:r>
              <a:rPr lang="fr-FR" sz="2400" b="0" strike="noStrike" spc="-1" dirty="0">
                <a:solidFill>
                  <a:schemeClr val="dk1"/>
                </a:solidFill>
                <a:latin typeface="Calibri"/>
                <a:ea typeface="Calibri"/>
              </a:rPr>
              <a:t> des moments sur les écrans avec les enfants</a:t>
            </a:r>
            <a:r>
              <a:rPr lang="fr-FR" sz="2400" spc="-1" dirty="0">
                <a:solidFill>
                  <a:schemeClr val="dk1"/>
                </a:solidFill>
                <a:latin typeface="Calibri"/>
                <a:ea typeface="Calibri"/>
              </a:rPr>
              <a:t> et </a:t>
            </a:r>
            <a:r>
              <a:rPr lang="fr-FR" sz="2400" b="1" spc="-1" dirty="0">
                <a:solidFill>
                  <a:srgbClr val="004AAD"/>
                </a:solidFill>
                <a:latin typeface="Calibri"/>
                <a:ea typeface="Calibri"/>
              </a:rPr>
              <a:t>organiser </a:t>
            </a:r>
            <a:r>
              <a:rPr lang="fr-FR" sz="2400" spc="-1" dirty="0">
                <a:solidFill>
                  <a:schemeClr val="dk1"/>
                </a:solidFill>
                <a:latin typeface="Calibri"/>
                <a:ea typeface="Calibri"/>
              </a:rPr>
              <a:t>des moments sans écrans</a:t>
            </a:r>
          </a:p>
          <a:p>
            <a:pPr>
              <a:lnSpc>
                <a:spcPct val="100000"/>
              </a:lnSpc>
              <a:tabLst>
                <a:tab pos="0" algn="l"/>
              </a:tabLst>
            </a:pPr>
            <a:endParaRPr lang="fr-FR" sz="2400" b="1" spc="-1" dirty="0">
              <a:solidFill>
                <a:schemeClr val="dk1"/>
              </a:solidFill>
              <a:latin typeface="Calibri"/>
              <a:ea typeface="Calibri"/>
            </a:endParaRPr>
          </a:p>
          <a:p>
            <a:pPr>
              <a:lnSpc>
                <a:spcPct val="100000"/>
              </a:lnSpc>
              <a:tabLst>
                <a:tab pos="0" algn="l"/>
              </a:tabLst>
            </a:pPr>
            <a:r>
              <a:rPr lang="fr-FR" sz="2400" b="1" spc="-1" dirty="0">
                <a:solidFill>
                  <a:schemeClr val="dk1"/>
                </a:solidFill>
                <a:latin typeface="Calibri"/>
                <a:ea typeface="Calibri"/>
              </a:rPr>
              <a:t>👉 </a:t>
            </a:r>
            <a:r>
              <a:rPr lang="fr-FR" sz="2400" b="1" spc="-1" dirty="0">
                <a:solidFill>
                  <a:srgbClr val="004AAD"/>
                </a:solidFill>
                <a:latin typeface="Calibri"/>
                <a:ea typeface="Calibri"/>
              </a:rPr>
              <a:t>S’intéresser </a:t>
            </a:r>
            <a:r>
              <a:rPr lang="fr-FR" sz="2400" spc="-1" dirty="0">
                <a:solidFill>
                  <a:schemeClr val="dk1"/>
                </a:solidFill>
                <a:latin typeface="Calibri"/>
                <a:ea typeface="Calibri"/>
              </a:rPr>
              <a:t>à ce qu’ils y font</a:t>
            </a:r>
            <a:endParaRPr lang="fr-FR" sz="2400" b="0" strike="noStrike" spc="-1" dirty="0">
              <a:solidFill>
                <a:srgbClr val="000000"/>
              </a:solidFill>
              <a:latin typeface="Calibri"/>
            </a:endParaRPr>
          </a:p>
          <a:p>
            <a:pPr>
              <a:lnSpc>
                <a:spcPct val="100000"/>
              </a:lnSpc>
              <a:tabLst>
                <a:tab pos="0" algn="l"/>
              </a:tabLst>
            </a:pPr>
            <a:endParaRPr lang="fr-FR" sz="2400" b="0" strike="noStrike" spc="-1" dirty="0">
              <a:solidFill>
                <a:srgbClr val="000000"/>
              </a:solidFill>
              <a:latin typeface="Calibri"/>
            </a:endParaRPr>
          </a:p>
          <a:p>
            <a:pPr>
              <a:lnSpc>
                <a:spcPct val="100000"/>
              </a:lnSpc>
              <a:tabLst>
                <a:tab pos="0" algn="l"/>
              </a:tabLst>
            </a:pPr>
            <a:r>
              <a:rPr lang="fr-FR" sz="2400" b="0" strike="noStrike" spc="-1" dirty="0">
                <a:solidFill>
                  <a:schemeClr val="dk1"/>
                </a:solidFill>
                <a:latin typeface="Calibri"/>
                <a:ea typeface="Calibri"/>
              </a:rPr>
              <a:t>👉 </a:t>
            </a:r>
            <a:r>
              <a:rPr lang="fr-FR" sz="2400" b="1" strike="noStrike" spc="-1" dirty="0">
                <a:solidFill>
                  <a:srgbClr val="004AAD"/>
                </a:solidFill>
                <a:latin typeface="Calibri"/>
                <a:ea typeface="Calibri"/>
              </a:rPr>
              <a:t>Créer une charte </a:t>
            </a:r>
            <a:r>
              <a:rPr lang="fr-FR" sz="2400" b="0" strike="noStrike" spc="-1" dirty="0">
                <a:solidFill>
                  <a:schemeClr val="dk1"/>
                </a:solidFill>
                <a:latin typeface="Calibri"/>
                <a:ea typeface="Calibri"/>
              </a:rPr>
              <a:t>pour toute la famille</a:t>
            </a:r>
            <a:endParaRPr lang="fr-FR" sz="2400" b="0" strike="noStrike" spc="-1" dirty="0">
              <a:solidFill>
                <a:srgbClr val="000000"/>
              </a:solidFill>
              <a:latin typeface="Calibri"/>
            </a:endParaRPr>
          </a:p>
        </p:txBody>
      </p:sp>
      <p:pic>
        <p:nvPicPr>
          <p:cNvPr id="286" name="Google Shape;147;p5">
            <a:extLst>
              <a:ext uri="{FF2B5EF4-FFF2-40B4-BE49-F238E27FC236}">
                <a16:creationId xmlns:a16="http://schemas.microsoft.com/office/drawing/2014/main" id="{8A344691-81A4-A757-6296-657E63EB6C4D}"/>
              </a:ext>
            </a:extLst>
          </p:cNvPr>
          <p:cNvPicPr/>
          <p:nvPr/>
        </p:nvPicPr>
        <p:blipFill>
          <a:blip r:embed="rId3"/>
          <a:stretch/>
        </p:blipFill>
        <p:spPr>
          <a:xfrm>
            <a:off x="1218960" y="48600"/>
            <a:ext cx="647280" cy="826200"/>
          </a:xfrm>
          <a:prstGeom prst="rect">
            <a:avLst/>
          </a:prstGeom>
          <a:ln w="0">
            <a:noFill/>
          </a:ln>
        </p:spPr>
      </p:pic>
      <p:sp>
        <p:nvSpPr>
          <p:cNvPr id="287" name="Google Shape;148;p5">
            <a:extLst>
              <a:ext uri="{FF2B5EF4-FFF2-40B4-BE49-F238E27FC236}">
                <a16:creationId xmlns:a16="http://schemas.microsoft.com/office/drawing/2014/main" id="{17777017-04B1-0755-C669-BBC8F0DF66BB}"/>
              </a:ext>
            </a:extLst>
          </p:cNvPr>
          <p:cNvSpPr/>
          <p:nvPr/>
        </p:nvSpPr>
        <p:spPr>
          <a:xfrm>
            <a:off x="2209680" y="93600"/>
            <a:ext cx="914364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a:solidFill>
                  <a:schemeClr val="dk1"/>
                </a:solidFill>
                <a:latin typeface="Courgette"/>
                <a:ea typeface="Courgette"/>
              </a:rPr>
              <a:t>Le temps passé sur les écrans</a:t>
            </a:r>
            <a:endParaRPr lang="fr-FR" sz="5000" b="0" strike="noStrike" spc="-1">
              <a:solidFill>
                <a:srgbClr val="000000"/>
              </a:solidFill>
              <a:latin typeface="Calibri"/>
            </a:endParaRPr>
          </a:p>
        </p:txBody>
      </p:sp>
      <p:sp>
        <p:nvSpPr>
          <p:cNvPr id="288" name="PlaceHolder 3">
            <a:extLst>
              <a:ext uri="{FF2B5EF4-FFF2-40B4-BE49-F238E27FC236}">
                <a16:creationId xmlns:a16="http://schemas.microsoft.com/office/drawing/2014/main" id="{45376794-ED85-3BC1-C747-2E01A3DAFA38}"/>
              </a:ext>
            </a:extLst>
          </p:cNvPr>
          <p:cNvSpPr>
            <a:spLocks noGrp="1"/>
          </p:cNvSpPr>
          <p:nvPr>
            <p:ph type="ftr" idx="104"/>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sp>
        <p:nvSpPr>
          <p:cNvPr id="289" name="Flèche : droite 5">
            <a:extLst>
              <a:ext uri="{FF2B5EF4-FFF2-40B4-BE49-F238E27FC236}">
                <a16:creationId xmlns:a16="http://schemas.microsoft.com/office/drawing/2014/main" id="{35C553D5-A7E1-0C06-D85F-883EDD102121}"/>
              </a:ext>
            </a:extLst>
          </p:cNvPr>
          <p:cNvSpPr/>
          <p:nvPr/>
        </p:nvSpPr>
        <p:spPr>
          <a:xfrm>
            <a:off x="8198640" y="4811378"/>
            <a:ext cx="600120" cy="364680"/>
          </a:xfrm>
          <a:prstGeom prst="rightArrow">
            <a:avLst>
              <a:gd name="adj1" fmla="val 50000"/>
              <a:gd name="adj2" fmla="val 50000"/>
            </a:avLst>
          </a:prstGeom>
          <a:solidFill>
            <a:srgbClr val="4472C4"/>
          </a:solidFill>
          <a:ln>
            <a:solidFill>
              <a:srgbClr val="004AAD"/>
            </a:solidFill>
            <a:round/>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endParaRPr lang="fr-FR" sz="1400" b="0" strike="noStrike" spc="-1">
              <a:solidFill>
                <a:schemeClr val="lt1"/>
              </a:solidFill>
              <a:latin typeface="Arial"/>
              <a:ea typeface="Arial"/>
            </a:endParaRPr>
          </a:p>
        </p:txBody>
      </p:sp>
      <p:sp>
        <p:nvSpPr>
          <p:cNvPr id="290" name="Google Shape;357;p20">
            <a:extLst>
              <a:ext uri="{FF2B5EF4-FFF2-40B4-BE49-F238E27FC236}">
                <a16:creationId xmlns:a16="http://schemas.microsoft.com/office/drawing/2014/main" id="{2A723EEE-D2F4-5559-6544-49F738732501}"/>
              </a:ext>
            </a:extLst>
          </p:cNvPr>
          <p:cNvSpPr/>
          <p:nvPr/>
        </p:nvSpPr>
        <p:spPr>
          <a:xfrm>
            <a:off x="9148362" y="4719218"/>
            <a:ext cx="2094480" cy="45684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nSpc>
                <a:spcPct val="100000"/>
              </a:lnSpc>
              <a:tabLst>
                <a:tab pos="0" algn="l"/>
              </a:tabLst>
            </a:pPr>
            <a:r>
              <a:rPr lang="fr-FR" sz="2400" b="1" u="sng" strike="noStrike" spc="-1" dirty="0">
                <a:solidFill>
                  <a:srgbClr val="0563C1"/>
                </a:solidFill>
                <a:uFillTx/>
                <a:latin typeface="Calibri"/>
                <a:ea typeface="Calibri"/>
                <a:hlinkClick r:id="rId4"/>
              </a:rPr>
              <a:t>faminum.com</a:t>
            </a:r>
            <a:endParaRPr lang="fr-FR" sz="2400" b="0" strike="noStrike" spc="-1" dirty="0">
              <a:solidFill>
                <a:srgbClr val="000000"/>
              </a:solidFill>
              <a:latin typeface="Calibri"/>
            </a:endParaRPr>
          </a:p>
        </p:txBody>
      </p:sp>
    </p:spTree>
    <p:extLst>
      <p:ext uri="{BB962C8B-B14F-4D97-AF65-F5344CB8AC3E}">
        <p14:creationId xmlns:p14="http://schemas.microsoft.com/office/powerpoint/2010/main" val="34019872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 name="PlaceHolder 1"/>
          <p:cNvSpPr>
            <a:spLocks noGrp="1"/>
          </p:cNvSpPr>
          <p:nvPr>
            <p:ph type="sldNum" idx="105"/>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BB6C5C83-2A08-4CA6-895B-26AD8CF91DB2}" type="slidenum">
              <a:rPr lang="fr-FR" sz="1200" b="0" strike="noStrike" spc="-1">
                <a:solidFill>
                  <a:srgbClr val="888888"/>
                </a:solidFill>
                <a:latin typeface="Calibri"/>
                <a:ea typeface="Calibri"/>
              </a:rPr>
              <a:t>21</a:t>
            </a:fld>
            <a:endParaRPr lang="fr-FR" sz="1200" b="0" strike="noStrike" spc="-1">
              <a:solidFill>
                <a:srgbClr val="000000"/>
              </a:solidFill>
              <a:latin typeface="Calibri"/>
            </a:endParaRPr>
          </a:p>
        </p:txBody>
      </p:sp>
      <p:sp>
        <p:nvSpPr>
          <p:cNvPr id="292" name="PlaceHolder 2"/>
          <p:cNvSpPr>
            <a:spLocks noGrp="1"/>
          </p:cNvSpPr>
          <p:nvPr>
            <p:ph type="dt" idx="106"/>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EAA35E55-13F9-491F-825F-A2DD67053F63}"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sp>
        <p:nvSpPr>
          <p:cNvPr id="293" name="PlaceHolder 3"/>
          <p:cNvSpPr>
            <a:spLocks noGrp="1"/>
          </p:cNvSpPr>
          <p:nvPr>
            <p:ph type="ftr" idx="107"/>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pic>
        <p:nvPicPr>
          <p:cNvPr id="294" name="Google Shape;365;p21"/>
          <p:cNvPicPr/>
          <p:nvPr/>
        </p:nvPicPr>
        <p:blipFill>
          <a:blip r:embed="rId3"/>
          <a:srcRect l="13725" r="3133" b="8000"/>
          <a:stretch/>
        </p:blipFill>
        <p:spPr>
          <a:xfrm>
            <a:off x="2629080" y="2191320"/>
            <a:ext cx="1463760" cy="1881000"/>
          </a:xfrm>
          <a:prstGeom prst="rect">
            <a:avLst/>
          </a:prstGeom>
          <a:ln w="0">
            <a:noFill/>
          </a:ln>
        </p:spPr>
      </p:pic>
      <p:sp>
        <p:nvSpPr>
          <p:cNvPr id="295" name="Google Shape;366;p21"/>
          <p:cNvSpPr/>
          <p:nvPr/>
        </p:nvSpPr>
        <p:spPr>
          <a:xfrm>
            <a:off x="4185000" y="2518920"/>
            <a:ext cx="4856760" cy="1455840"/>
          </a:xfrm>
          <a:prstGeom prst="rect">
            <a:avLst/>
          </a:prstGeom>
          <a:solidFill>
            <a:srgbClr val="004AAD"/>
          </a:solidFill>
          <a:ln w="0">
            <a:noFill/>
          </a:ln>
        </p:spPr>
        <p:style>
          <a:lnRef idx="0">
            <a:scrgbClr r="0" g="0" b="0"/>
          </a:lnRef>
          <a:fillRef idx="0">
            <a:scrgbClr r="0" g="0" b="0"/>
          </a:fillRef>
          <a:effectRef idx="0">
            <a:scrgbClr r="0" g="0" b="0"/>
          </a:effectRef>
          <a:fontRef idx="minor"/>
        </p:style>
        <p:txBody>
          <a:bodyPr anchor="ctr">
            <a:noAutofit/>
          </a:bodyPr>
          <a:lstStyle/>
          <a:p>
            <a:pPr algn="ctr">
              <a:lnSpc>
                <a:spcPct val="90000"/>
              </a:lnSpc>
              <a:tabLst>
                <a:tab pos="0" algn="l"/>
              </a:tabLst>
            </a:pPr>
            <a:r>
              <a:rPr lang="fr-FR" sz="5000" b="0" strike="noStrike" spc="-1" dirty="0">
                <a:solidFill>
                  <a:schemeClr val="bg1"/>
                </a:solidFill>
                <a:latin typeface="Calibri"/>
              </a:rPr>
              <a:t>Les réseaux sociaux</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96" name="Google Shape;371;p22"/>
          <p:cNvCxnSpPr/>
          <p:nvPr/>
        </p:nvCxnSpPr>
        <p:spPr>
          <a:xfrm>
            <a:off x="838080" y="1274040"/>
            <a:ext cx="10515960" cy="360"/>
          </a:xfrm>
          <a:prstGeom prst="straightConnector1">
            <a:avLst/>
          </a:prstGeom>
          <a:ln w="76200">
            <a:solidFill>
              <a:srgbClr val="004AAD"/>
            </a:solidFill>
            <a:miter/>
          </a:ln>
        </p:spPr>
      </p:cxnSp>
      <p:sp>
        <p:nvSpPr>
          <p:cNvPr id="297" name="PlaceHolder 1"/>
          <p:cNvSpPr>
            <a:spLocks noGrp="1"/>
          </p:cNvSpPr>
          <p:nvPr>
            <p:ph type="dt" idx="108"/>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3E76D2B4-5D57-444E-988E-2A2359840000}"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sp>
        <p:nvSpPr>
          <p:cNvPr id="298" name="PlaceHolder 2"/>
          <p:cNvSpPr>
            <a:spLocks noGrp="1"/>
          </p:cNvSpPr>
          <p:nvPr>
            <p:ph type="ftr" idx="109"/>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sp>
        <p:nvSpPr>
          <p:cNvPr id="299" name="PlaceHolder 3"/>
          <p:cNvSpPr>
            <a:spLocks noGrp="1"/>
          </p:cNvSpPr>
          <p:nvPr>
            <p:ph type="sldNum" idx="110"/>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DFA5A0BC-E1F4-4104-855C-6D7ACCF01747}" type="slidenum">
              <a:rPr lang="fr-FR" sz="1200" b="0" strike="noStrike" spc="-1">
                <a:solidFill>
                  <a:srgbClr val="888888"/>
                </a:solidFill>
                <a:latin typeface="Calibri"/>
                <a:ea typeface="Calibri"/>
              </a:rPr>
              <a:t>22</a:t>
            </a:fld>
            <a:endParaRPr lang="fr-FR" sz="1200" b="0" strike="noStrike" spc="-1">
              <a:solidFill>
                <a:srgbClr val="000000"/>
              </a:solidFill>
              <a:latin typeface="Calibri"/>
            </a:endParaRPr>
          </a:p>
        </p:txBody>
      </p:sp>
      <p:sp>
        <p:nvSpPr>
          <p:cNvPr id="300" name="Google Shape;377;p22"/>
          <p:cNvSpPr/>
          <p:nvPr/>
        </p:nvSpPr>
        <p:spPr>
          <a:xfrm>
            <a:off x="3838680" y="5626080"/>
            <a:ext cx="4514400" cy="63972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nSpc>
                <a:spcPct val="100000"/>
              </a:lnSpc>
              <a:tabLst>
                <a:tab pos="0" algn="l"/>
              </a:tabLst>
            </a:pPr>
            <a:r>
              <a:rPr lang="fr-FR" sz="3600" b="1" strike="noStrike" spc="-1">
                <a:solidFill>
                  <a:srgbClr val="004AAD"/>
                </a:solidFill>
                <a:latin typeface="Calibri"/>
                <a:ea typeface="Calibri"/>
              </a:rPr>
              <a:t>⛔ À partir de 13 ans !</a:t>
            </a:r>
            <a:endParaRPr lang="fr-FR" sz="3600" b="0" strike="noStrike" spc="-1">
              <a:solidFill>
                <a:srgbClr val="000000"/>
              </a:solidFill>
              <a:latin typeface="Calibri"/>
            </a:endParaRPr>
          </a:p>
        </p:txBody>
      </p:sp>
      <p:grpSp>
        <p:nvGrpSpPr>
          <p:cNvPr id="301" name="Groupe 1"/>
          <p:cNvGrpSpPr/>
          <p:nvPr/>
        </p:nvGrpSpPr>
        <p:grpSpPr>
          <a:xfrm>
            <a:off x="2657880" y="0"/>
            <a:ext cx="6984360" cy="1113120"/>
            <a:chOff x="2657880" y="0"/>
            <a:chExt cx="6984360" cy="1113120"/>
          </a:xfrm>
        </p:grpSpPr>
        <p:pic>
          <p:nvPicPr>
            <p:cNvPr id="302" name="Google Shape;378;p22"/>
            <p:cNvPicPr/>
            <p:nvPr/>
          </p:nvPicPr>
          <p:blipFill>
            <a:blip r:embed="rId2"/>
            <a:srcRect l="13725" r="3133" b="8000"/>
            <a:stretch/>
          </p:blipFill>
          <p:spPr>
            <a:xfrm>
              <a:off x="2657880" y="0"/>
              <a:ext cx="866160" cy="1113120"/>
            </a:xfrm>
            <a:prstGeom prst="rect">
              <a:avLst/>
            </a:prstGeom>
            <a:ln w="0">
              <a:noFill/>
            </a:ln>
          </p:spPr>
        </p:pic>
        <p:sp>
          <p:nvSpPr>
            <p:cNvPr id="303" name="Google Shape;379;p22"/>
            <p:cNvSpPr/>
            <p:nvPr/>
          </p:nvSpPr>
          <p:spPr>
            <a:xfrm>
              <a:off x="3693240" y="125640"/>
              <a:ext cx="594900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a:solidFill>
                    <a:schemeClr val="dk1"/>
                  </a:solidFill>
                  <a:latin typeface="Courgette"/>
                  <a:ea typeface="Courgette"/>
                </a:rPr>
                <a:t>Les réseaux sociaux</a:t>
              </a:r>
              <a:endParaRPr lang="fr-FR" sz="5000" b="0" strike="noStrike" spc="-1">
                <a:solidFill>
                  <a:srgbClr val="000000"/>
                </a:solidFill>
                <a:latin typeface="Calibri"/>
              </a:endParaRPr>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04" name="Google Shape;371;p22"/>
          <p:cNvCxnSpPr/>
          <p:nvPr/>
        </p:nvCxnSpPr>
        <p:spPr>
          <a:xfrm>
            <a:off x="838080" y="1274040"/>
            <a:ext cx="10515960" cy="360"/>
          </a:xfrm>
          <a:prstGeom prst="straightConnector1">
            <a:avLst/>
          </a:prstGeom>
          <a:ln w="76200">
            <a:solidFill>
              <a:srgbClr val="004AAD"/>
            </a:solidFill>
            <a:miter/>
          </a:ln>
        </p:spPr>
      </p:cxnSp>
      <p:sp>
        <p:nvSpPr>
          <p:cNvPr id="305" name="Google Shape;372;p22"/>
          <p:cNvSpPr/>
          <p:nvPr/>
        </p:nvSpPr>
        <p:spPr>
          <a:xfrm>
            <a:off x="2583360" y="1798200"/>
            <a:ext cx="7024680" cy="118836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nSpc>
                <a:spcPct val="100000"/>
              </a:lnSpc>
              <a:tabLst>
                <a:tab pos="0" algn="l"/>
              </a:tabLst>
            </a:pPr>
            <a:r>
              <a:rPr lang="fr-FR" sz="2400" b="0" strike="noStrike" spc="-1">
                <a:solidFill>
                  <a:schemeClr val="dk1"/>
                </a:solidFill>
                <a:latin typeface="Calibri"/>
                <a:ea typeface="Calibri"/>
              </a:rPr>
              <a:t>	</a:t>
            </a:r>
            <a:endParaRPr lang="fr-FR" sz="2400" b="0" strike="noStrike" spc="-1">
              <a:solidFill>
                <a:srgbClr val="000000"/>
              </a:solidFill>
              <a:latin typeface="Calibri"/>
            </a:endParaRPr>
          </a:p>
          <a:p>
            <a:pPr>
              <a:lnSpc>
                <a:spcPct val="100000"/>
              </a:lnSpc>
              <a:tabLst>
                <a:tab pos="0" algn="l"/>
              </a:tabLst>
            </a:pPr>
            <a:r>
              <a:rPr lang="fr-FR" sz="2400" b="0" strike="noStrike" spc="-1">
                <a:solidFill>
                  <a:schemeClr val="dk1"/>
                </a:solidFill>
                <a:latin typeface="Calibri"/>
                <a:ea typeface="Calibri"/>
              </a:rPr>
              <a:t>👉 </a:t>
            </a:r>
            <a:r>
              <a:rPr lang="fr-FR" sz="2400" b="1" strike="noStrike" spc="-1">
                <a:solidFill>
                  <a:srgbClr val="004AAD"/>
                </a:solidFill>
                <a:latin typeface="Calibri"/>
                <a:ea typeface="Calibri"/>
              </a:rPr>
              <a:t>Publier</a:t>
            </a:r>
            <a:r>
              <a:rPr lang="fr-FR" sz="2400" b="0" strike="noStrike" spc="-1">
                <a:solidFill>
                  <a:schemeClr val="dk1"/>
                </a:solidFill>
                <a:latin typeface="Calibri"/>
                <a:ea typeface="Calibri"/>
              </a:rPr>
              <a:t> et </a:t>
            </a:r>
            <a:r>
              <a:rPr lang="fr-FR" sz="2400" b="1" strike="noStrike" spc="-1">
                <a:solidFill>
                  <a:srgbClr val="004AAD"/>
                </a:solidFill>
                <a:latin typeface="Calibri"/>
                <a:ea typeface="Calibri"/>
              </a:rPr>
              <a:t>visionner</a:t>
            </a:r>
            <a:r>
              <a:rPr lang="fr-FR" sz="2400" b="0" strike="noStrike" spc="-1">
                <a:solidFill>
                  <a:schemeClr val="dk1"/>
                </a:solidFill>
                <a:latin typeface="Calibri"/>
                <a:ea typeface="Calibri"/>
              </a:rPr>
              <a:t> des photos et des vidéos</a:t>
            </a:r>
            <a:endParaRPr lang="fr-FR" sz="2400" b="0" strike="noStrike" spc="-1">
              <a:solidFill>
                <a:srgbClr val="000000"/>
              </a:solidFill>
              <a:latin typeface="Calibri"/>
            </a:endParaRPr>
          </a:p>
          <a:p>
            <a:pPr>
              <a:lnSpc>
                <a:spcPct val="100000"/>
              </a:lnSpc>
              <a:tabLst>
                <a:tab pos="0" algn="l"/>
              </a:tabLst>
            </a:pPr>
            <a:endParaRPr lang="fr-FR" sz="2400" b="0" strike="noStrike" spc="-1">
              <a:solidFill>
                <a:srgbClr val="000000"/>
              </a:solidFill>
              <a:latin typeface="Calibri"/>
            </a:endParaRPr>
          </a:p>
        </p:txBody>
      </p:sp>
      <p:sp>
        <p:nvSpPr>
          <p:cNvPr id="306" name="PlaceHolder 1"/>
          <p:cNvSpPr>
            <a:spLocks noGrp="1"/>
          </p:cNvSpPr>
          <p:nvPr>
            <p:ph type="dt" idx="111"/>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0EEA528F-4C63-490A-9DCF-D778352C01D6}"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sp>
        <p:nvSpPr>
          <p:cNvPr id="307" name="PlaceHolder 2"/>
          <p:cNvSpPr>
            <a:spLocks noGrp="1"/>
          </p:cNvSpPr>
          <p:nvPr>
            <p:ph type="ftr" idx="112"/>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sp>
        <p:nvSpPr>
          <p:cNvPr id="308" name="PlaceHolder 3"/>
          <p:cNvSpPr>
            <a:spLocks noGrp="1"/>
          </p:cNvSpPr>
          <p:nvPr>
            <p:ph type="sldNum" idx="113"/>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943E6F04-1F18-4AD9-BE98-DA5DC2547350}" type="slidenum">
              <a:rPr lang="fr-FR" sz="1200" b="0" strike="noStrike" spc="-1">
                <a:solidFill>
                  <a:srgbClr val="888888"/>
                </a:solidFill>
                <a:latin typeface="Calibri"/>
                <a:ea typeface="Calibri"/>
              </a:rPr>
              <a:t>23</a:t>
            </a:fld>
            <a:endParaRPr lang="fr-FR" sz="1200" b="0" strike="noStrike" spc="-1">
              <a:solidFill>
                <a:srgbClr val="000000"/>
              </a:solidFill>
              <a:latin typeface="Calibri"/>
            </a:endParaRPr>
          </a:p>
        </p:txBody>
      </p:sp>
      <p:sp>
        <p:nvSpPr>
          <p:cNvPr id="309" name="Google Shape;376;p22"/>
          <p:cNvSpPr/>
          <p:nvPr/>
        </p:nvSpPr>
        <p:spPr>
          <a:xfrm>
            <a:off x="4565880" y="1504080"/>
            <a:ext cx="3059640" cy="45684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nSpc>
                <a:spcPct val="100000"/>
              </a:lnSpc>
              <a:tabLst>
                <a:tab pos="0" algn="l"/>
              </a:tabLst>
            </a:pPr>
            <a:r>
              <a:rPr lang="fr-FR" sz="2400" b="1" strike="noStrike" spc="-1">
                <a:solidFill>
                  <a:schemeClr val="dk1"/>
                </a:solidFill>
                <a:latin typeface="Calibri"/>
                <a:ea typeface="Calibri"/>
              </a:rPr>
              <a:t>A quoi servent-ils ?</a:t>
            </a:r>
            <a:endParaRPr lang="fr-FR" sz="2400" b="0" strike="noStrike" spc="-1">
              <a:solidFill>
                <a:srgbClr val="000000"/>
              </a:solidFill>
              <a:latin typeface="Calibri"/>
            </a:endParaRPr>
          </a:p>
        </p:txBody>
      </p:sp>
      <p:sp>
        <p:nvSpPr>
          <p:cNvPr id="310" name="Google Shape;377;p22"/>
          <p:cNvSpPr/>
          <p:nvPr/>
        </p:nvSpPr>
        <p:spPr>
          <a:xfrm>
            <a:off x="3838680" y="5626080"/>
            <a:ext cx="4514400" cy="63972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nSpc>
                <a:spcPct val="100000"/>
              </a:lnSpc>
              <a:tabLst>
                <a:tab pos="0" algn="l"/>
              </a:tabLst>
            </a:pPr>
            <a:r>
              <a:rPr lang="fr-FR" sz="3600" b="1" strike="noStrike" spc="-1">
                <a:solidFill>
                  <a:srgbClr val="004AAD"/>
                </a:solidFill>
                <a:latin typeface="Calibri"/>
                <a:ea typeface="Calibri"/>
              </a:rPr>
              <a:t>⛔ À partir de 13 ans !</a:t>
            </a:r>
            <a:endParaRPr lang="fr-FR" sz="3600" b="0" strike="noStrike" spc="-1">
              <a:solidFill>
                <a:srgbClr val="000000"/>
              </a:solidFill>
              <a:latin typeface="Calibri"/>
            </a:endParaRPr>
          </a:p>
        </p:txBody>
      </p:sp>
      <p:grpSp>
        <p:nvGrpSpPr>
          <p:cNvPr id="311" name="Groupe 1"/>
          <p:cNvGrpSpPr/>
          <p:nvPr/>
        </p:nvGrpSpPr>
        <p:grpSpPr>
          <a:xfrm>
            <a:off x="2657880" y="0"/>
            <a:ext cx="6984360" cy="1113120"/>
            <a:chOff x="2657880" y="0"/>
            <a:chExt cx="6984360" cy="1113120"/>
          </a:xfrm>
        </p:grpSpPr>
        <p:pic>
          <p:nvPicPr>
            <p:cNvPr id="312" name="Google Shape;378;p22"/>
            <p:cNvPicPr/>
            <p:nvPr/>
          </p:nvPicPr>
          <p:blipFill>
            <a:blip r:embed="rId2"/>
            <a:srcRect l="13725" r="3133" b="8000"/>
            <a:stretch/>
          </p:blipFill>
          <p:spPr>
            <a:xfrm>
              <a:off x="2657880" y="0"/>
              <a:ext cx="866160" cy="1113120"/>
            </a:xfrm>
            <a:prstGeom prst="rect">
              <a:avLst/>
            </a:prstGeom>
            <a:ln w="0">
              <a:noFill/>
            </a:ln>
          </p:spPr>
        </p:pic>
        <p:sp>
          <p:nvSpPr>
            <p:cNvPr id="313" name="Google Shape;379;p22"/>
            <p:cNvSpPr/>
            <p:nvPr/>
          </p:nvSpPr>
          <p:spPr>
            <a:xfrm>
              <a:off x="3693240" y="125640"/>
              <a:ext cx="594900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a:solidFill>
                    <a:schemeClr val="dk1"/>
                  </a:solidFill>
                  <a:latin typeface="Courgette"/>
                  <a:ea typeface="Courgette"/>
                </a:rPr>
                <a:t>Les réseaux sociaux</a:t>
              </a:r>
              <a:endParaRPr lang="fr-FR" sz="5000" b="0" strike="noStrike" spc="-1">
                <a:solidFill>
                  <a:srgbClr val="000000"/>
                </a:solidFill>
                <a:latin typeface="Calibri"/>
              </a:endParaRPr>
            </a:p>
          </p:txBody>
        </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14" name="Google Shape;371;p22"/>
          <p:cNvCxnSpPr/>
          <p:nvPr/>
        </p:nvCxnSpPr>
        <p:spPr>
          <a:xfrm>
            <a:off x="838080" y="1274040"/>
            <a:ext cx="10515960" cy="360"/>
          </a:xfrm>
          <a:prstGeom prst="straightConnector1">
            <a:avLst/>
          </a:prstGeom>
          <a:ln w="76200">
            <a:solidFill>
              <a:srgbClr val="004AAD"/>
            </a:solidFill>
            <a:miter/>
          </a:ln>
        </p:spPr>
      </p:cxnSp>
      <p:sp>
        <p:nvSpPr>
          <p:cNvPr id="315" name="Google Shape;372;p22"/>
          <p:cNvSpPr/>
          <p:nvPr/>
        </p:nvSpPr>
        <p:spPr>
          <a:xfrm>
            <a:off x="2583360" y="1798200"/>
            <a:ext cx="7024680" cy="191988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nSpc>
                <a:spcPct val="100000"/>
              </a:lnSpc>
              <a:tabLst>
                <a:tab pos="0" algn="l"/>
              </a:tabLst>
            </a:pPr>
            <a:r>
              <a:rPr lang="fr-FR" sz="2400" b="0" strike="noStrike" spc="-1">
                <a:solidFill>
                  <a:schemeClr val="dk1"/>
                </a:solidFill>
                <a:latin typeface="Calibri"/>
                <a:ea typeface="Calibri"/>
              </a:rPr>
              <a:t>	</a:t>
            </a:r>
            <a:endParaRPr lang="fr-FR" sz="2400" b="0" strike="noStrike" spc="-1">
              <a:solidFill>
                <a:srgbClr val="000000"/>
              </a:solidFill>
              <a:latin typeface="Calibri"/>
            </a:endParaRPr>
          </a:p>
          <a:p>
            <a:pPr>
              <a:lnSpc>
                <a:spcPct val="100000"/>
              </a:lnSpc>
              <a:tabLst>
                <a:tab pos="0" algn="l"/>
              </a:tabLst>
            </a:pPr>
            <a:r>
              <a:rPr lang="fr-FR" sz="2400" b="0" strike="noStrike" spc="-1">
                <a:solidFill>
                  <a:schemeClr val="dk1"/>
                </a:solidFill>
                <a:latin typeface="Calibri"/>
                <a:ea typeface="Calibri"/>
              </a:rPr>
              <a:t>👉 </a:t>
            </a:r>
            <a:r>
              <a:rPr lang="fr-FR" sz="2400" b="1" strike="noStrike" spc="-1">
                <a:solidFill>
                  <a:srgbClr val="004AAD"/>
                </a:solidFill>
                <a:latin typeface="Calibri"/>
                <a:ea typeface="Calibri"/>
              </a:rPr>
              <a:t>Publier</a:t>
            </a:r>
            <a:r>
              <a:rPr lang="fr-FR" sz="2400" b="0" strike="noStrike" spc="-1">
                <a:solidFill>
                  <a:schemeClr val="dk1"/>
                </a:solidFill>
                <a:latin typeface="Calibri"/>
                <a:ea typeface="Calibri"/>
              </a:rPr>
              <a:t> et </a:t>
            </a:r>
            <a:r>
              <a:rPr lang="fr-FR" sz="2400" b="1" strike="noStrike" spc="-1">
                <a:solidFill>
                  <a:srgbClr val="004AAD"/>
                </a:solidFill>
                <a:latin typeface="Calibri"/>
                <a:ea typeface="Calibri"/>
              </a:rPr>
              <a:t>visionner</a:t>
            </a:r>
            <a:r>
              <a:rPr lang="fr-FR" sz="2400" b="0" strike="noStrike" spc="-1">
                <a:solidFill>
                  <a:schemeClr val="dk1"/>
                </a:solidFill>
                <a:latin typeface="Calibri"/>
                <a:ea typeface="Calibri"/>
              </a:rPr>
              <a:t> des photos et des vidéos</a:t>
            </a:r>
            <a:endParaRPr lang="fr-FR" sz="2400" b="0" strike="noStrike" spc="-1">
              <a:solidFill>
                <a:srgbClr val="000000"/>
              </a:solidFill>
              <a:latin typeface="Calibri"/>
            </a:endParaRPr>
          </a:p>
          <a:p>
            <a:pPr>
              <a:lnSpc>
                <a:spcPct val="100000"/>
              </a:lnSpc>
              <a:tabLst>
                <a:tab pos="0" algn="l"/>
              </a:tabLst>
            </a:pPr>
            <a:endParaRPr lang="fr-FR" sz="2400" b="0" strike="noStrike" spc="-1">
              <a:solidFill>
                <a:srgbClr val="000000"/>
              </a:solidFill>
              <a:latin typeface="Calibri"/>
            </a:endParaRPr>
          </a:p>
          <a:p>
            <a:pPr>
              <a:lnSpc>
                <a:spcPct val="100000"/>
              </a:lnSpc>
              <a:tabLst>
                <a:tab pos="0" algn="l"/>
              </a:tabLst>
            </a:pPr>
            <a:r>
              <a:rPr lang="fr-FR" sz="2400" b="0" strike="noStrike" spc="-1">
                <a:solidFill>
                  <a:schemeClr val="dk1"/>
                </a:solidFill>
                <a:latin typeface="Calibri"/>
                <a:ea typeface="Calibri"/>
              </a:rPr>
              <a:t>👉 </a:t>
            </a:r>
            <a:r>
              <a:rPr lang="fr-FR" sz="2400" b="1" strike="noStrike" spc="-1">
                <a:solidFill>
                  <a:srgbClr val="004AAD"/>
                </a:solidFill>
                <a:latin typeface="Calibri"/>
                <a:ea typeface="Calibri"/>
              </a:rPr>
              <a:t>Partager</a:t>
            </a:r>
            <a:r>
              <a:rPr lang="fr-FR" sz="2400" b="0" strike="noStrike" spc="-1">
                <a:solidFill>
                  <a:schemeClr val="dk1"/>
                </a:solidFill>
                <a:latin typeface="Calibri"/>
                <a:ea typeface="Calibri"/>
              </a:rPr>
              <a:t> les contenus que l’on aime</a:t>
            </a:r>
            <a:endParaRPr lang="fr-FR" sz="2400" b="0" strike="noStrike" spc="-1">
              <a:solidFill>
                <a:srgbClr val="000000"/>
              </a:solidFill>
              <a:latin typeface="Calibri"/>
            </a:endParaRPr>
          </a:p>
          <a:p>
            <a:pPr>
              <a:lnSpc>
                <a:spcPct val="100000"/>
              </a:lnSpc>
              <a:tabLst>
                <a:tab pos="0" algn="l"/>
              </a:tabLst>
            </a:pPr>
            <a:endParaRPr lang="fr-FR" sz="2400" b="0" strike="noStrike" spc="-1">
              <a:solidFill>
                <a:srgbClr val="000000"/>
              </a:solidFill>
              <a:latin typeface="Calibri"/>
            </a:endParaRPr>
          </a:p>
        </p:txBody>
      </p:sp>
      <p:sp>
        <p:nvSpPr>
          <p:cNvPr id="316" name="PlaceHolder 1"/>
          <p:cNvSpPr>
            <a:spLocks noGrp="1"/>
          </p:cNvSpPr>
          <p:nvPr>
            <p:ph type="dt" idx="114"/>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4BF90F82-9336-462A-860A-AA1ABFBA0120}"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sp>
        <p:nvSpPr>
          <p:cNvPr id="317" name="PlaceHolder 2"/>
          <p:cNvSpPr>
            <a:spLocks noGrp="1"/>
          </p:cNvSpPr>
          <p:nvPr>
            <p:ph type="ftr" idx="115"/>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sp>
        <p:nvSpPr>
          <p:cNvPr id="318" name="PlaceHolder 3"/>
          <p:cNvSpPr>
            <a:spLocks noGrp="1"/>
          </p:cNvSpPr>
          <p:nvPr>
            <p:ph type="sldNum" idx="116"/>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53531FA0-3949-4E68-8053-7C9C9DE11D12}" type="slidenum">
              <a:rPr lang="fr-FR" sz="1200" b="0" strike="noStrike" spc="-1">
                <a:solidFill>
                  <a:srgbClr val="888888"/>
                </a:solidFill>
                <a:latin typeface="Calibri"/>
                <a:ea typeface="Calibri"/>
              </a:rPr>
              <a:t>24</a:t>
            </a:fld>
            <a:endParaRPr lang="fr-FR" sz="1200" b="0" strike="noStrike" spc="-1">
              <a:solidFill>
                <a:srgbClr val="000000"/>
              </a:solidFill>
              <a:latin typeface="Calibri"/>
            </a:endParaRPr>
          </a:p>
        </p:txBody>
      </p:sp>
      <p:sp>
        <p:nvSpPr>
          <p:cNvPr id="319" name="Google Shape;376;p22"/>
          <p:cNvSpPr/>
          <p:nvPr/>
        </p:nvSpPr>
        <p:spPr>
          <a:xfrm>
            <a:off x="4565880" y="1504080"/>
            <a:ext cx="3059640" cy="45684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nSpc>
                <a:spcPct val="100000"/>
              </a:lnSpc>
              <a:tabLst>
                <a:tab pos="0" algn="l"/>
              </a:tabLst>
            </a:pPr>
            <a:r>
              <a:rPr lang="fr-FR" sz="2400" b="1" strike="noStrike" spc="-1">
                <a:solidFill>
                  <a:schemeClr val="dk1"/>
                </a:solidFill>
                <a:latin typeface="Calibri"/>
                <a:ea typeface="Calibri"/>
              </a:rPr>
              <a:t>A quoi servent-ils ?</a:t>
            </a:r>
            <a:endParaRPr lang="fr-FR" sz="2400" b="0" strike="noStrike" spc="-1">
              <a:solidFill>
                <a:srgbClr val="000000"/>
              </a:solidFill>
              <a:latin typeface="Calibri"/>
            </a:endParaRPr>
          </a:p>
        </p:txBody>
      </p:sp>
      <p:sp>
        <p:nvSpPr>
          <p:cNvPr id="320" name="Google Shape;377;p22"/>
          <p:cNvSpPr/>
          <p:nvPr/>
        </p:nvSpPr>
        <p:spPr>
          <a:xfrm>
            <a:off x="3838680" y="5626080"/>
            <a:ext cx="4514400" cy="63972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nSpc>
                <a:spcPct val="100000"/>
              </a:lnSpc>
              <a:tabLst>
                <a:tab pos="0" algn="l"/>
              </a:tabLst>
            </a:pPr>
            <a:r>
              <a:rPr lang="fr-FR" sz="3600" b="1" strike="noStrike" spc="-1">
                <a:solidFill>
                  <a:srgbClr val="004AAD"/>
                </a:solidFill>
                <a:latin typeface="Calibri"/>
                <a:ea typeface="Calibri"/>
              </a:rPr>
              <a:t>⛔ À partir de 13 ans !</a:t>
            </a:r>
            <a:endParaRPr lang="fr-FR" sz="3600" b="0" strike="noStrike" spc="-1">
              <a:solidFill>
                <a:srgbClr val="000000"/>
              </a:solidFill>
              <a:latin typeface="Calibri"/>
            </a:endParaRPr>
          </a:p>
        </p:txBody>
      </p:sp>
      <p:grpSp>
        <p:nvGrpSpPr>
          <p:cNvPr id="321" name="Groupe 1"/>
          <p:cNvGrpSpPr/>
          <p:nvPr/>
        </p:nvGrpSpPr>
        <p:grpSpPr>
          <a:xfrm>
            <a:off x="2657880" y="0"/>
            <a:ext cx="6984360" cy="1113120"/>
            <a:chOff x="2657880" y="0"/>
            <a:chExt cx="6984360" cy="1113120"/>
          </a:xfrm>
        </p:grpSpPr>
        <p:pic>
          <p:nvPicPr>
            <p:cNvPr id="322" name="Google Shape;378;p22"/>
            <p:cNvPicPr/>
            <p:nvPr/>
          </p:nvPicPr>
          <p:blipFill>
            <a:blip r:embed="rId3"/>
            <a:srcRect l="13725" r="3133" b="8000"/>
            <a:stretch/>
          </p:blipFill>
          <p:spPr>
            <a:xfrm>
              <a:off x="2657880" y="0"/>
              <a:ext cx="866160" cy="1113120"/>
            </a:xfrm>
            <a:prstGeom prst="rect">
              <a:avLst/>
            </a:prstGeom>
            <a:ln w="0">
              <a:noFill/>
            </a:ln>
          </p:spPr>
        </p:pic>
        <p:sp>
          <p:nvSpPr>
            <p:cNvPr id="323" name="Google Shape;379;p22"/>
            <p:cNvSpPr/>
            <p:nvPr/>
          </p:nvSpPr>
          <p:spPr>
            <a:xfrm>
              <a:off x="3693240" y="125640"/>
              <a:ext cx="594900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a:solidFill>
                    <a:schemeClr val="dk1"/>
                  </a:solidFill>
                  <a:latin typeface="Courgette"/>
                  <a:ea typeface="Courgette"/>
                </a:rPr>
                <a:t>Les réseaux sociaux</a:t>
              </a:r>
              <a:endParaRPr lang="fr-FR" sz="5000" b="0" strike="noStrike" spc="-1">
                <a:solidFill>
                  <a:srgbClr val="000000"/>
                </a:solidFill>
                <a:latin typeface="Calibri"/>
              </a:endParaRPr>
            </a:p>
          </p:txBody>
        </p:sp>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24" name="Google Shape;371;p22"/>
          <p:cNvCxnSpPr/>
          <p:nvPr/>
        </p:nvCxnSpPr>
        <p:spPr>
          <a:xfrm>
            <a:off x="838080" y="1274040"/>
            <a:ext cx="10515960" cy="360"/>
          </a:xfrm>
          <a:prstGeom prst="straightConnector1">
            <a:avLst/>
          </a:prstGeom>
          <a:ln w="76200">
            <a:solidFill>
              <a:srgbClr val="004AAD"/>
            </a:solidFill>
            <a:miter/>
          </a:ln>
        </p:spPr>
      </p:cxnSp>
      <p:sp>
        <p:nvSpPr>
          <p:cNvPr id="325" name="Google Shape;372;p22"/>
          <p:cNvSpPr/>
          <p:nvPr/>
        </p:nvSpPr>
        <p:spPr>
          <a:xfrm>
            <a:off x="2583360" y="1798200"/>
            <a:ext cx="7024680" cy="265140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nSpc>
                <a:spcPct val="100000"/>
              </a:lnSpc>
              <a:tabLst>
                <a:tab pos="0" algn="l"/>
              </a:tabLst>
            </a:pPr>
            <a:r>
              <a:rPr lang="fr-FR" sz="2400" b="0" strike="noStrike" spc="-1">
                <a:solidFill>
                  <a:schemeClr val="dk1"/>
                </a:solidFill>
                <a:latin typeface="Calibri"/>
                <a:ea typeface="Calibri"/>
              </a:rPr>
              <a:t>	</a:t>
            </a:r>
            <a:endParaRPr lang="fr-FR" sz="2400" b="0" strike="noStrike" spc="-1">
              <a:solidFill>
                <a:srgbClr val="000000"/>
              </a:solidFill>
              <a:latin typeface="Calibri"/>
            </a:endParaRPr>
          </a:p>
          <a:p>
            <a:pPr>
              <a:lnSpc>
                <a:spcPct val="100000"/>
              </a:lnSpc>
              <a:tabLst>
                <a:tab pos="0" algn="l"/>
              </a:tabLst>
            </a:pPr>
            <a:r>
              <a:rPr lang="fr-FR" sz="2400" b="0" strike="noStrike" spc="-1">
                <a:solidFill>
                  <a:schemeClr val="dk1"/>
                </a:solidFill>
                <a:latin typeface="Calibri"/>
                <a:ea typeface="Calibri"/>
              </a:rPr>
              <a:t>👉 </a:t>
            </a:r>
            <a:r>
              <a:rPr lang="fr-FR" sz="2400" b="1" strike="noStrike" spc="-1">
                <a:solidFill>
                  <a:srgbClr val="004AAD"/>
                </a:solidFill>
                <a:latin typeface="Calibri"/>
                <a:ea typeface="Calibri"/>
              </a:rPr>
              <a:t>Publier</a:t>
            </a:r>
            <a:r>
              <a:rPr lang="fr-FR" sz="2400" b="0" strike="noStrike" spc="-1">
                <a:solidFill>
                  <a:schemeClr val="dk1"/>
                </a:solidFill>
                <a:latin typeface="Calibri"/>
                <a:ea typeface="Calibri"/>
              </a:rPr>
              <a:t> et </a:t>
            </a:r>
            <a:r>
              <a:rPr lang="fr-FR" sz="2400" b="1" strike="noStrike" spc="-1">
                <a:solidFill>
                  <a:srgbClr val="004AAD"/>
                </a:solidFill>
                <a:latin typeface="Calibri"/>
                <a:ea typeface="Calibri"/>
              </a:rPr>
              <a:t>visionner</a:t>
            </a:r>
            <a:r>
              <a:rPr lang="fr-FR" sz="2400" b="0" strike="noStrike" spc="-1">
                <a:solidFill>
                  <a:schemeClr val="dk1"/>
                </a:solidFill>
                <a:latin typeface="Calibri"/>
                <a:ea typeface="Calibri"/>
              </a:rPr>
              <a:t> des photos et des vidéos</a:t>
            </a:r>
            <a:endParaRPr lang="fr-FR" sz="2400" b="0" strike="noStrike" spc="-1">
              <a:solidFill>
                <a:srgbClr val="000000"/>
              </a:solidFill>
              <a:latin typeface="Calibri"/>
            </a:endParaRPr>
          </a:p>
          <a:p>
            <a:pPr>
              <a:lnSpc>
                <a:spcPct val="100000"/>
              </a:lnSpc>
              <a:tabLst>
                <a:tab pos="0" algn="l"/>
              </a:tabLst>
            </a:pPr>
            <a:endParaRPr lang="fr-FR" sz="2400" b="0" strike="noStrike" spc="-1">
              <a:solidFill>
                <a:srgbClr val="000000"/>
              </a:solidFill>
              <a:latin typeface="Calibri"/>
            </a:endParaRPr>
          </a:p>
          <a:p>
            <a:pPr>
              <a:lnSpc>
                <a:spcPct val="100000"/>
              </a:lnSpc>
              <a:tabLst>
                <a:tab pos="0" algn="l"/>
              </a:tabLst>
            </a:pPr>
            <a:r>
              <a:rPr lang="fr-FR" sz="2400" b="0" strike="noStrike" spc="-1">
                <a:solidFill>
                  <a:schemeClr val="dk1"/>
                </a:solidFill>
                <a:latin typeface="Calibri"/>
                <a:ea typeface="Calibri"/>
              </a:rPr>
              <a:t>👉 </a:t>
            </a:r>
            <a:r>
              <a:rPr lang="fr-FR" sz="2400" b="1" strike="noStrike" spc="-1">
                <a:solidFill>
                  <a:srgbClr val="004AAD"/>
                </a:solidFill>
                <a:latin typeface="Calibri"/>
                <a:ea typeface="Calibri"/>
              </a:rPr>
              <a:t>Partager</a:t>
            </a:r>
            <a:r>
              <a:rPr lang="fr-FR" sz="2400" b="0" strike="noStrike" spc="-1">
                <a:solidFill>
                  <a:schemeClr val="dk1"/>
                </a:solidFill>
                <a:latin typeface="Calibri"/>
                <a:ea typeface="Calibri"/>
              </a:rPr>
              <a:t> les contenus que l’on aime</a:t>
            </a:r>
            <a:endParaRPr lang="fr-FR" sz="2400" b="0" strike="noStrike" spc="-1">
              <a:solidFill>
                <a:srgbClr val="000000"/>
              </a:solidFill>
              <a:latin typeface="Calibri"/>
            </a:endParaRPr>
          </a:p>
          <a:p>
            <a:pPr>
              <a:lnSpc>
                <a:spcPct val="100000"/>
              </a:lnSpc>
              <a:tabLst>
                <a:tab pos="0" algn="l"/>
              </a:tabLst>
            </a:pPr>
            <a:endParaRPr lang="fr-FR" sz="2400" b="0" strike="noStrike" spc="-1">
              <a:solidFill>
                <a:srgbClr val="000000"/>
              </a:solidFill>
              <a:latin typeface="Calibri"/>
            </a:endParaRPr>
          </a:p>
          <a:p>
            <a:pPr>
              <a:lnSpc>
                <a:spcPct val="100000"/>
              </a:lnSpc>
              <a:tabLst>
                <a:tab pos="0" algn="l"/>
              </a:tabLst>
            </a:pPr>
            <a:r>
              <a:rPr lang="fr-FR" sz="2400" b="0" strike="noStrike" spc="-1">
                <a:solidFill>
                  <a:schemeClr val="dk1"/>
                </a:solidFill>
                <a:latin typeface="Calibri"/>
                <a:ea typeface="Calibri"/>
              </a:rPr>
              <a:t>👉 </a:t>
            </a:r>
            <a:r>
              <a:rPr lang="fr-FR" sz="2400" b="1" strike="noStrike" spc="-1">
                <a:solidFill>
                  <a:srgbClr val="004AAD"/>
                </a:solidFill>
                <a:latin typeface="Calibri"/>
                <a:ea typeface="Calibri"/>
              </a:rPr>
              <a:t>Suivre</a:t>
            </a:r>
            <a:r>
              <a:rPr lang="fr-FR" sz="2400" b="0" strike="noStrike" spc="-1">
                <a:solidFill>
                  <a:schemeClr val="dk1"/>
                </a:solidFill>
                <a:latin typeface="Calibri"/>
                <a:ea typeface="Calibri"/>
              </a:rPr>
              <a:t> la programmation d’événements, l’actualité</a:t>
            </a:r>
            <a:endParaRPr lang="fr-FR" sz="2400" b="0" strike="noStrike" spc="-1">
              <a:solidFill>
                <a:srgbClr val="000000"/>
              </a:solidFill>
              <a:latin typeface="Calibri"/>
            </a:endParaRPr>
          </a:p>
          <a:p>
            <a:pPr>
              <a:lnSpc>
                <a:spcPct val="100000"/>
              </a:lnSpc>
              <a:tabLst>
                <a:tab pos="0" algn="l"/>
              </a:tabLst>
            </a:pPr>
            <a:endParaRPr lang="fr-FR" sz="2400" b="0" strike="noStrike" spc="-1">
              <a:solidFill>
                <a:srgbClr val="000000"/>
              </a:solidFill>
              <a:latin typeface="Calibri"/>
            </a:endParaRPr>
          </a:p>
        </p:txBody>
      </p:sp>
      <p:sp>
        <p:nvSpPr>
          <p:cNvPr id="326" name="PlaceHolder 1"/>
          <p:cNvSpPr>
            <a:spLocks noGrp="1"/>
          </p:cNvSpPr>
          <p:nvPr>
            <p:ph type="dt" idx="117"/>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43A586A9-0E98-4CF3-9046-938C7A70BC92}"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sp>
        <p:nvSpPr>
          <p:cNvPr id="327" name="PlaceHolder 2"/>
          <p:cNvSpPr>
            <a:spLocks noGrp="1"/>
          </p:cNvSpPr>
          <p:nvPr>
            <p:ph type="ftr" idx="118"/>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sp>
        <p:nvSpPr>
          <p:cNvPr id="328" name="PlaceHolder 3"/>
          <p:cNvSpPr>
            <a:spLocks noGrp="1"/>
          </p:cNvSpPr>
          <p:nvPr>
            <p:ph type="sldNum" idx="119"/>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71CC5E39-C3A3-4A64-A604-A33A865EA211}" type="slidenum">
              <a:rPr lang="fr-FR" sz="1200" b="0" strike="noStrike" spc="-1">
                <a:solidFill>
                  <a:srgbClr val="888888"/>
                </a:solidFill>
                <a:latin typeface="Calibri"/>
                <a:ea typeface="Calibri"/>
              </a:rPr>
              <a:t>25</a:t>
            </a:fld>
            <a:endParaRPr lang="fr-FR" sz="1200" b="0" strike="noStrike" spc="-1">
              <a:solidFill>
                <a:srgbClr val="000000"/>
              </a:solidFill>
              <a:latin typeface="Calibri"/>
            </a:endParaRPr>
          </a:p>
        </p:txBody>
      </p:sp>
      <p:sp>
        <p:nvSpPr>
          <p:cNvPr id="329" name="Google Shape;376;p22"/>
          <p:cNvSpPr/>
          <p:nvPr/>
        </p:nvSpPr>
        <p:spPr>
          <a:xfrm>
            <a:off x="4565880" y="1504080"/>
            <a:ext cx="3059640" cy="45684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nSpc>
                <a:spcPct val="100000"/>
              </a:lnSpc>
              <a:tabLst>
                <a:tab pos="0" algn="l"/>
              </a:tabLst>
            </a:pPr>
            <a:r>
              <a:rPr lang="fr-FR" sz="2400" b="1" strike="noStrike" spc="-1">
                <a:solidFill>
                  <a:schemeClr val="dk1"/>
                </a:solidFill>
                <a:latin typeface="Calibri"/>
                <a:ea typeface="Calibri"/>
              </a:rPr>
              <a:t>A quoi servent-ils ?</a:t>
            </a:r>
            <a:endParaRPr lang="fr-FR" sz="2400" b="0" strike="noStrike" spc="-1">
              <a:solidFill>
                <a:srgbClr val="000000"/>
              </a:solidFill>
              <a:latin typeface="Calibri"/>
            </a:endParaRPr>
          </a:p>
        </p:txBody>
      </p:sp>
      <p:sp>
        <p:nvSpPr>
          <p:cNvPr id="330" name="Google Shape;377;p22"/>
          <p:cNvSpPr/>
          <p:nvPr/>
        </p:nvSpPr>
        <p:spPr>
          <a:xfrm>
            <a:off x="3838680" y="5626080"/>
            <a:ext cx="4514400" cy="63972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nSpc>
                <a:spcPct val="100000"/>
              </a:lnSpc>
              <a:tabLst>
                <a:tab pos="0" algn="l"/>
              </a:tabLst>
            </a:pPr>
            <a:r>
              <a:rPr lang="fr-FR" sz="3600" b="1" strike="noStrike" spc="-1">
                <a:solidFill>
                  <a:srgbClr val="004AAD"/>
                </a:solidFill>
                <a:latin typeface="Calibri"/>
                <a:ea typeface="Calibri"/>
              </a:rPr>
              <a:t>⛔ À partir de 13 ans !</a:t>
            </a:r>
            <a:endParaRPr lang="fr-FR" sz="3600" b="0" strike="noStrike" spc="-1">
              <a:solidFill>
                <a:srgbClr val="000000"/>
              </a:solidFill>
              <a:latin typeface="Calibri"/>
            </a:endParaRPr>
          </a:p>
        </p:txBody>
      </p:sp>
      <p:grpSp>
        <p:nvGrpSpPr>
          <p:cNvPr id="331" name="Groupe 1"/>
          <p:cNvGrpSpPr/>
          <p:nvPr/>
        </p:nvGrpSpPr>
        <p:grpSpPr>
          <a:xfrm>
            <a:off x="2657880" y="0"/>
            <a:ext cx="6984360" cy="1113120"/>
            <a:chOff x="2657880" y="0"/>
            <a:chExt cx="6984360" cy="1113120"/>
          </a:xfrm>
        </p:grpSpPr>
        <p:pic>
          <p:nvPicPr>
            <p:cNvPr id="332" name="Google Shape;378;p22"/>
            <p:cNvPicPr/>
            <p:nvPr/>
          </p:nvPicPr>
          <p:blipFill>
            <a:blip r:embed="rId3"/>
            <a:srcRect l="13725" r="3133" b="8000"/>
            <a:stretch/>
          </p:blipFill>
          <p:spPr>
            <a:xfrm>
              <a:off x="2657880" y="0"/>
              <a:ext cx="866160" cy="1113120"/>
            </a:xfrm>
            <a:prstGeom prst="rect">
              <a:avLst/>
            </a:prstGeom>
            <a:ln w="0">
              <a:noFill/>
            </a:ln>
          </p:spPr>
        </p:pic>
        <p:sp>
          <p:nvSpPr>
            <p:cNvPr id="333" name="Google Shape;379;p22"/>
            <p:cNvSpPr/>
            <p:nvPr/>
          </p:nvSpPr>
          <p:spPr>
            <a:xfrm>
              <a:off x="3693240" y="125640"/>
              <a:ext cx="594900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a:solidFill>
                    <a:schemeClr val="dk1"/>
                  </a:solidFill>
                  <a:latin typeface="Courgette"/>
                  <a:ea typeface="Courgette"/>
                </a:rPr>
                <a:t>Les réseaux sociaux</a:t>
              </a:r>
              <a:endParaRPr lang="fr-FR" sz="5000" b="0" strike="noStrike" spc="-1">
                <a:solidFill>
                  <a:srgbClr val="000000"/>
                </a:solidFill>
                <a:latin typeface="Calibri"/>
              </a:endParaRPr>
            </a:p>
          </p:txBody>
        </p:sp>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34" name="Google Shape;371;p22"/>
          <p:cNvCxnSpPr/>
          <p:nvPr/>
        </p:nvCxnSpPr>
        <p:spPr>
          <a:xfrm>
            <a:off x="838080" y="1274040"/>
            <a:ext cx="10515960" cy="360"/>
          </a:xfrm>
          <a:prstGeom prst="straightConnector1">
            <a:avLst/>
          </a:prstGeom>
          <a:ln w="76200">
            <a:solidFill>
              <a:srgbClr val="004AAD"/>
            </a:solidFill>
            <a:miter/>
          </a:ln>
        </p:spPr>
      </p:cxnSp>
      <p:sp>
        <p:nvSpPr>
          <p:cNvPr id="335" name="Google Shape;372;p22"/>
          <p:cNvSpPr/>
          <p:nvPr/>
        </p:nvSpPr>
        <p:spPr>
          <a:xfrm>
            <a:off x="2583360" y="1798200"/>
            <a:ext cx="7024680" cy="338292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nSpc>
                <a:spcPct val="100000"/>
              </a:lnSpc>
              <a:tabLst>
                <a:tab pos="0" algn="l"/>
              </a:tabLst>
            </a:pPr>
            <a:r>
              <a:rPr lang="fr-FR" sz="2400" b="0" strike="noStrike" spc="-1">
                <a:solidFill>
                  <a:schemeClr val="dk1"/>
                </a:solidFill>
                <a:latin typeface="Calibri"/>
                <a:ea typeface="Calibri"/>
              </a:rPr>
              <a:t>	</a:t>
            </a:r>
            <a:endParaRPr lang="fr-FR" sz="2400" b="0" strike="noStrike" spc="-1">
              <a:solidFill>
                <a:srgbClr val="000000"/>
              </a:solidFill>
              <a:latin typeface="Calibri"/>
            </a:endParaRPr>
          </a:p>
          <a:p>
            <a:pPr>
              <a:lnSpc>
                <a:spcPct val="100000"/>
              </a:lnSpc>
              <a:tabLst>
                <a:tab pos="0" algn="l"/>
              </a:tabLst>
            </a:pPr>
            <a:r>
              <a:rPr lang="fr-FR" sz="2400" b="0" strike="noStrike" spc="-1">
                <a:solidFill>
                  <a:schemeClr val="dk1"/>
                </a:solidFill>
                <a:latin typeface="Calibri"/>
                <a:ea typeface="Calibri"/>
              </a:rPr>
              <a:t>👉 </a:t>
            </a:r>
            <a:r>
              <a:rPr lang="fr-FR" sz="2400" b="1" strike="noStrike" spc="-1">
                <a:solidFill>
                  <a:srgbClr val="004AAD"/>
                </a:solidFill>
                <a:latin typeface="Calibri"/>
                <a:ea typeface="Calibri"/>
              </a:rPr>
              <a:t>Publier</a:t>
            </a:r>
            <a:r>
              <a:rPr lang="fr-FR" sz="2400" b="0" strike="noStrike" spc="-1">
                <a:solidFill>
                  <a:schemeClr val="dk1"/>
                </a:solidFill>
                <a:latin typeface="Calibri"/>
                <a:ea typeface="Calibri"/>
              </a:rPr>
              <a:t> et </a:t>
            </a:r>
            <a:r>
              <a:rPr lang="fr-FR" sz="2400" b="1" strike="noStrike" spc="-1">
                <a:solidFill>
                  <a:srgbClr val="004AAD"/>
                </a:solidFill>
                <a:latin typeface="Calibri"/>
                <a:ea typeface="Calibri"/>
              </a:rPr>
              <a:t>visionner</a:t>
            </a:r>
            <a:r>
              <a:rPr lang="fr-FR" sz="2400" b="0" strike="noStrike" spc="-1">
                <a:solidFill>
                  <a:schemeClr val="dk1"/>
                </a:solidFill>
                <a:latin typeface="Calibri"/>
                <a:ea typeface="Calibri"/>
              </a:rPr>
              <a:t> des photos et des vidéos</a:t>
            </a:r>
            <a:endParaRPr lang="fr-FR" sz="2400" b="0" strike="noStrike" spc="-1">
              <a:solidFill>
                <a:srgbClr val="000000"/>
              </a:solidFill>
              <a:latin typeface="Calibri"/>
            </a:endParaRPr>
          </a:p>
          <a:p>
            <a:pPr>
              <a:lnSpc>
                <a:spcPct val="100000"/>
              </a:lnSpc>
              <a:tabLst>
                <a:tab pos="0" algn="l"/>
              </a:tabLst>
            </a:pPr>
            <a:endParaRPr lang="fr-FR" sz="2400" b="0" strike="noStrike" spc="-1">
              <a:solidFill>
                <a:srgbClr val="000000"/>
              </a:solidFill>
              <a:latin typeface="Calibri"/>
            </a:endParaRPr>
          </a:p>
          <a:p>
            <a:pPr>
              <a:lnSpc>
                <a:spcPct val="100000"/>
              </a:lnSpc>
              <a:tabLst>
                <a:tab pos="0" algn="l"/>
              </a:tabLst>
            </a:pPr>
            <a:r>
              <a:rPr lang="fr-FR" sz="2400" b="0" strike="noStrike" spc="-1">
                <a:solidFill>
                  <a:schemeClr val="dk1"/>
                </a:solidFill>
                <a:latin typeface="Calibri"/>
                <a:ea typeface="Calibri"/>
              </a:rPr>
              <a:t>👉 </a:t>
            </a:r>
            <a:r>
              <a:rPr lang="fr-FR" sz="2400" b="1" strike="noStrike" spc="-1">
                <a:solidFill>
                  <a:srgbClr val="004AAD"/>
                </a:solidFill>
                <a:latin typeface="Calibri"/>
                <a:ea typeface="Calibri"/>
              </a:rPr>
              <a:t>Partager</a:t>
            </a:r>
            <a:r>
              <a:rPr lang="fr-FR" sz="2400" b="0" strike="noStrike" spc="-1">
                <a:solidFill>
                  <a:schemeClr val="dk1"/>
                </a:solidFill>
                <a:latin typeface="Calibri"/>
                <a:ea typeface="Calibri"/>
              </a:rPr>
              <a:t> les contenus que l’on aime</a:t>
            </a:r>
            <a:endParaRPr lang="fr-FR" sz="2400" b="0" strike="noStrike" spc="-1">
              <a:solidFill>
                <a:srgbClr val="000000"/>
              </a:solidFill>
              <a:latin typeface="Calibri"/>
            </a:endParaRPr>
          </a:p>
          <a:p>
            <a:pPr>
              <a:lnSpc>
                <a:spcPct val="100000"/>
              </a:lnSpc>
              <a:tabLst>
                <a:tab pos="0" algn="l"/>
              </a:tabLst>
            </a:pPr>
            <a:endParaRPr lang="fr-FR" sz="2400" b="0" strike="noStrike" spc="-1">
              <a:solidFill>
                <a:srgbClr val="000000"/>
              </a:solidFill>
              <a:latin typeface="Calibri"/>
            </a:endParaRPr>
          </a:p>
          <a:p>
            <a:pPr>
              <a:lnSpc>
                <a:spcPct val="100000"/>
              </a:lnSpc>
              <a:tabLst>
                <a:tab pos="0" algn="l"/>
              </a:tabLst>
            </a:pPr>
            <a:r>
              <a:rPr lang="fr-FR" sz="2400" b="0" strike="noStrike" spc="-1">
                <a:solidFill>
                  <a:schemeClr val="dk1"/>
                </a:solidFill>
                <a:latin typeface="Calibri"/>
                <a:ea typeface="Calibri"/>
              </a:rPr>
              <a:t>👉 </a:t>
            </a:r>
            <a:r>
              <a:rPr lang="fr-FR" sz="2400" b="1" strike="noStrike" spc="-1">
                <a:solidFill>
                  <a:srgbClr val="004AAD"/>
                </a:solidFill>
                <a:latin typeface="Calibri"/>
                <a:ea typeface="Calibri"/>
              </a:rPr>
              <a:t>Suivre</a:t>
            </a:r>
            <a:r>
              <a:rPr lang="fr-FR" sz="2400" b="0" strike="noStrike" spc="-1">
                <a:solidFill>
                  <a:schemeClr val="dk1"/>
                </a:solidFill>
                <a:latin typeface="Calibri"/>
                <a:ea typeface="Calibri"/>
              </a:rPr>
              <a:t> la programmation d’événements, l’actualité</a:t>
            </a:r>
            <a:endParaRPr lang="fr-FR" sz="2400" b="0" strike="noStrike" spc="-1">
              <a:solidFill>
                <a:srgbClr val="000000"/>
              </a:solidFill>
              <a:latin typeface="Calibri"/>
            </a:endParaRPr>
          </a:p>
          <a:p>
            <a:pPr>
              <a:lnSpc>
                <a:spcPct val="100000"/>
              </a:lnSpc>
              <a:tabLst>
                <a:tab pos="0" algn="l"/>
              </a:tabLst>
            </a:pPr>
            <a:endParaRPr lang="fr-FR" sz="2400" b="0" strike="noStrike" spc="-1">
              <a:solidFill>
                <a:srgbClr val="000000"/>
              </a:solidFill>
              <a:latin typeface="Calibri"/>
            </a:endParaRPr>
          </a:p>
          <a:p>
            <a:pPr>
              <a:lnSpc>
                <a:spcPct val="100000"/>
              </a:lnSpc>
              <a:tabLst>
                <a:tab pos="0" algn="l"/>
              </a:tabLst>
            </a:pPr>
            <a:r>
              <a:rPr lang="fr-FR" sz="2400" b="0" strike="noStrike" spc="-1">
                <a:solidFill>
                  <a:schemeClr val="dk1"/>
                </a:solidFill>
                <a:latin typeface="Calibri"/>
                <a:ea typeface="Calibri"/>
              </a:rPr>
              <a:t>👉 </a:t>
            </a:r>
            <a:r>
              <a:rPr lang="fr-FR" sz="2400" b="1" strike="noStrike" spc="-1">
                <a:solidFill>
                  <a:srgbClr val="004AAD"/>
                </a:solidFill>
                <a:latin typeface="Calibri"/>
                <a:ea typeface="Calibri"/>
              </a:rPr>
              <a:t>Acheter</a:t>
            </a:r>
            <a:r>
              <a:rPr lang="fr-FR" sz="2400" b="0" strike="noStrike" spc="-1">
                <a:solidFill>
                  <a:srgbClr val="833C0B"/>
                </a:solidFill>
                <a:latin typeface="Calibri"/>
                <a:ea typeface="Calibri"/>
              </a:rPr>
              <a:t> </a:t>
            </a:r>
            <a:r>
              <a:rPr lang="fr-FR" sz="2400" b="0" strike="noStrike" spc="-1">
                <a:solidFill>
                  <a:schemeClr val="dk1"/>
                </a:solidFill>
                <a:latin typeface="Calibri"/>
                <a:ea typeface="Calibri"/>
              </a:rPr>
              <a:t>des objets</a:t>
            </a:r>
            <a:endParaRPr lang="fr-FR" sz="2400" b="0" strike="noStrike" spc="-1">
              <a:solidFill>
                <a:srgbClr val="000000"/>
              </a:solidFill>
              <a:latin typeface="Calibri"/>
            </a:endParaRPr>
          </a:p>
          <a:p>
            <a:pPr>
              <a:lnSpc>
                <a:spcPct val="100000"/>
              </a:lnSpc>
              <a:tabLst>
                <a:tab pos="0" algn="l"/>
              </a:tabLst>
            </a:pPr>
            <a:endParaRPr lang="fr-FR" sz="2400" b="0" strike="noStrike" spc="-1">
              <a:solidFill>
                <a:srgbClr val="000000"/>
              </a:solidFill>
              <a:latin typeface="Calibri"/>
            </a:endParaRPr>
          </a:p>
        </p:txBody>
      </p:sp>
      <p:sp>
        <p:nvSpPr>
          <p:cNvPr id="336" name="PlaceHolder 1"/>
          <p:cNvSpPr>
            <a:spLocks noGrp="1"/>
          </p:cNvSpPr>
          <p:nvPr>
            <p:ph type="dt" idx="120"/>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308DD964-CDE5-4F6A-B6F7-DA489F688CA0}"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sp>
        <p:nvSpPr>
          <p:cNvPr id="337" name="PlaceHolder 2"/>
          <p:cNvSpPr>
            <a:spLocks noGrp="1"/>
          </p:cNvSpPr>
          <p:nvPr>
            <p:ph type="ftr" idx="121"/>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sp>
        <p:nvSpPr>
          <p:cNvPr id="338" name="PlaceHolder 3"/>
          <p:cNvSpPr>
            <a:spLocks noGrp="1"/>
          </p:cNvSpPr>
          <p:nvPr>
            <p:ph type="sldNum" idx="122"/>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BDDFEFA5-1081-4FA0-A16A-5B012A998B81}" type="slidenum">
              <a:rPr lang="fr-FR" sz="1200" b="0" strike="noStrike" spc="-1">
                <a:solidFill>
                  <a:srgbClr val="888888"/>
                </a:solidFill>
                <a:latin typeface="Calibri"/>
                <a:ea typeface="Calibri"/>
              </a:rPr>
              <a:t>26</a:t>
            </a:fld>
            <a:endParaRPr lang="fr-FR" sz="1200" b="0" strike="noStrike" spc="-1">
              <a:solidFill>
                <a:srgbClr val="000000"/>
              </a:solidFill>
              <a:latin typeface="Calibri"/>
            </a:endParaRPr>
          </a:p>
        </p:txBody>
      </p:sp>
      <p:sp>
        <p:nvSpPr>
          <p:cNvPr id="339" name="Google Shape;376;p22"/>
          <p:cNvSpPr/>
          <p:nvPr/>
        </p:nvSpPr>
        <p:spPr>
          <a:xfrm>
            <a:off x="4565880" y="1504080"/>
            <a:ext cx="3059640" cy="45684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nSpc>
                <a:spcPct val="100000"/>
              </a:lnSpc>
              <a:tabLst>
                <a:tab pos="0" algn="l"/>
              </a:tabLst>
            </a:pPr>
            <a:r>
              <a:rPr lang="fr-FR" sz="2400" b="1" strike="noStrike" spc="-1">
                <a:solidFill>
                  <a:schemeClr val="dk1"/>
                </a:solidFill>
                <a:latin typeface="Calibri"/>
                <a:ea typeface="Calibri"/>
              </a:rPr>
              <a:t>A quoi servent-ils ?</a:t>
            </a:r>
            <a:endParaRPr lang="fr-FR" sz="2400" b="0" strike="noStrike" spc="-1">
              <a:solidFill>
                <a:srgbClr val="000000"/>
              </a:solidFill>
              <a:latin typeface="Calibri"/>
            </a:endParaRPr>
          </a:p>
        </p:txBody>
      </p:sp>
      <p:sp>
        <p:nvSpPr>
          <p:cNvPr id="340" name="Google Shape;377;p22"/>
          <p:cNvSpPr/>
          <p:nvPr/>
        </p:nvSpPr>
        <p:spPr>
          <a:xfrm>
            <a:off x="3838680" y="5626080"/>
            <a:ext cx="4514400" cy="63972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nSpc>
                <a:spcPct val="100000"/>
              </a:lnSpc>
              <a:tabLst>
                <a:tab pos="0" algn="l"/>
              </a:tabLst>
            </a:pPr>
            <a:r>
              <a:rPr lang="fr-FR" sz="3600" b="1" strike="noStrike" spc="-1">
                <a:solidFill>
                  <a:srgbClr val="004AAD"/>
                </a:solidFill>
                <a:latin typeface="Calibri"/>
                <a:ea typeface="Calibri"/>
              </a:rPr>
              <a:t>⛔ À partir de 13 ans !</a:t>
            </a:r>
            <a:endParaRPr lang="fr-FR" sz="3600" b="0" strike="noStrike" spc="-1">
              <a:solidFill>
                <a:srgbClr val="000000"/>
              </a:solidFill>
              <a:latin typeface="Calibri"/>
            </a:endParaRPr>
          </a:p>
        </p:txBody>
      </p:sp>
      <p:grpSp>
        <p:nvGrpSpPr>
          <p:cNvPr id="341" name="Groupe 1"/>
          <p:cNvGrpSpPr/>
          <p:nvPr/>
        </p:nvGrpSpPr>
        <p:grpSpPr>
          <a:xfrm>
            <a:off x="2657880" y="0"/>
            <a:ext cx="6984360" cy="1113120"/>
            <a:chOff x="2657880" y="0"/>
            <a:chExt cx="6984360" cy="1113120"/>
          </a:xfrm>
        </p:grpSpPr>
        <p:pic>
          <p:nvPicPr>
            <p:cNvPr id="342" name="Google Shape;378;p22"/>
            <p:cNvPicPr/>
            <p:nvPr/>
          </p:nvPicPr>
          <p:blipFill>
            <a:blip r:embed="rId3"/>
            <a:srcRect l="13725" r="3133" b="8000"/>
            <a:stretch/>
          </p:blipFill>
          <p:spPr>
            <a:xfrm>
              <a:off x="2657880" y="0"/>
              <a:ext cx="866160" cy="1113120"/>
            </a:xfrm>
            <a:prstGeom prst="rect">
              <a:avLst/>
            </a:prstGeom>
            <a:ln w="0">
              <a:noFill/>
            </a:ln>
          </p:spPr>
        </p:pic>
        <p:sp>
          <p:nvSpPr>
            <p:cNvPr id="343" name="Google Shape;379;p22"/>
            <p:cNvSpPr/>
            <p:nvPr/>
          </p:nvSpPr>
          <p:spPr>
            <a:xfrm>
              <a:off x="3693240" y="125640"/>
              <a:ext cx="594900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a:solidFill>
                    <a:schemeClr val="dk1"/>
                  </a:solidFill>
                  <a:latin typeface="Courgette"/>
                  <a:ea typeface="Courgette"/>
                </a:rPr>
                <a:t>Les réseaux sociaux</a:t>
              </a:r>
              <a:endParaRPr lang="fr-FR" sz="5000" b="0" strike="noStrike" spc="-1">
                <a:solidFill>
                  <a:srgbClr val="000000"/>
                </a:solidFill>
                <a:latin typeface="Calibri"/>
              </a:endParaRPr>
            </a:p>
          </p:txBody>
        </p:sp>
      </p:gr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44" name="Google Shape;371;p22"/>
          <p:cNvCxnSpPr/>
          <p:nvPr/>
        </p:nvCxnSpPr>
        <p:spPr>
          <a:xfrm>
            <a:off x="838080" y="1274040"/>
            <a:ext cx="10515960" cy="360"/>
          </a:xfrm>
          <a:prstGeom prst="straightConnector1">
            <a:avLst/>
          </a:prstGeom>
          <a:ln w="76200">
            <a:solidFill>
              <a:srgbClr val="004AAD"/>
            </a:solidFill>
            <a:miter/>
          </a:ln>
        </p:spPr>
      </p:cxnSp>
      <p:sp>
        <p:nvSpPr>
          <p:cNvPr id="345" name="Google Shape;372;p22"/>
          <p:cNvSpPr/>
          <p:nvPr/>
        </p:nvSpPr>
        <p:spPr>
          <a:xfrm>
            <a:off x="2583360" y="1798200"/>
            <a:ext cx="7024680" cy="374868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nSpc>
                <a:spcPct val="100000"/>
              </a:lnSpc>
              <a:tabLst>
                <a:tab pos="0" algn="l"/>
              </a:tabLst>
            </a:pPr>
            <a:r>
              <a:rPr lang="fr-FR" sz="2400" b="0" strike="noStrike" spc="-1">
                <a:solidFill>
                  <a:schemeClr val="dk1"/>
                </a:solidFill>
                <a:latin typeface="Calibri"/>
                <a:ea typeface="Calibri"/>
              </a:rPr>
              <a:t>	</a:t>
            </a:r>
            <a:endParaRPr lang="fr-FR" sz="2400" b="0" strike="noStrike" spc="-1">
              <a:solidFill>
                <a:srgbClr val="000000"/>
              </a:solidFill>
              <a:latin typeface="Calibri"/>
            </a:endParaRPr>
          </a:p>
          <a:p>
            <a:pPr>
              <a:lnSpc>
                <a:spcPct val="100000"/>
              </a:lnSpc>
              <a:tabLst>
                <a:tab pos="0" algn="l"/>
              </a:tabLst>
            </a:pPr>
            <a:r>
              <a:rPr lang="fr-FR" sz="2400" b="0" strike="noStrike" spc="-1">
                <a:solidFill>
                  <a:schemeClr val="dk1"/>
                </a:solidFill>
                <a:latin typeface="Calibri"/>
                <a:ea typeface="Calibri"/>
              </a:rPr>
              <a:t>👉 </a:t>
            </a:r>
            <a:r>
              <a:rPr lang="fr-FR" sz="2400" b="1" strike="noStrike" spc="-1">
                <a:solidFill>
                  <a:srgbClr val="004AAD"/>
                </a:solidFill>
                <a:latin typeface="Calibri"/>
                <a:ea typeface="Calibri"/>
              </a:rPr>
              <a:t>Publier</a:t>
            </a:r>
            <a:r>
              <a:rPr lang="fr-FR" sz="2400" b="0" strike="noStrike" spc="-1">
                <a:solidFill>
                  <a:schemeClr val="dk1"/>
                </a:solidFill>
                <a:latin typeface="Calibri"/>
                <a:ea typeface="Calibri"/>
              </a:rPr>
              <a:t> et </a:t>
            </a:r>
            <a:r>
              <a:rPr lang="fr-FR" sz="2400" b="1" strike="noStrike" spc="-1">
                <a:solidFill>
                  <a:srgbClr val="004AAD"/>
                </a:solidFill>
                <a:latin typeface="Calibri"/>
                <a:ea typeface="Calibri"/>
              </a:rPr>
              <a:t>visionner</a:t>
            </a:r>
            <a:r>
              <a:rPr lang="fr-FR" sz="2400" b="0" strike="noStrike" spc="-1">
                <a:solidFill>
                  <a:schemeClr val="dk1"/>
                </a:solidFill>
                <a:latin typeface="Calibri"/>
                <a:ea typeface="Calibri"/>
              </a:rPr>
              <a:t> des photos et des vidéos</a:t>
            </a:r>
            <a:endParaRPr lang="fr-FR" sz="2400" b="0" strike="noStrike" spc="-1">
              <a:solidFill>
                <a:srgbClr val="000000"/>
              </a:solidFill>
              <a:latin typeface="Calibri"/>
            </a:endParaRPr>
          </a:p>
          <a:p>
            <a:pPr>
              <a:lnSpc>
                <a:spcPct val="100000"/>
              </a:lnSpc>
              <a:tabLst>
                <a:tab pos="0" algn="l"/>
              </a:tabLst>
            </a:pPr>
            <a:endParaRPr lang="fr-FR" sz="2400" b="0" strike="noStrike" spc="-1">
              <a:solidFill>
                <a:srgbClr val="000000"/>
              </a:solidFill>
              <a:latin typeface="Calibri"/>
            </a:endParaRPr>
          </a:p>
          <a:p>
            <a:pPr>
              <a:lnSpc>
                <a:spcPct val="100000"/>
              </a:lnSpc>
              <a:tabLst>
                <a:tab pos="0" algn="l"/>
              </a:tabLst>
            </a:pPr>
            <a:r>
              <a:rPr lang="fr-FR" sz="2400" b="0" strike="noStrike" spc="-1">
                <a:solidFill>
                  <a:schemeClr val="dk1"/>
                </a:solidFill>
                <a:latin typeface="Calibri"/>
                <a:ea typeface="Calibri"/>
              </a:rPr>
              <a:t>👉 </a:t>
            </a:r>
            <a:r>
              <a:rPr lang="fr-FR" sz="2400" b="1" strike="noStrike" spc="-1">
                <a:solidFill>
                  <a:srgbClr val="004AAD"/>
                </a:solidFill>
                <a:latin typeface="Calibri"/>
                <a:ea typeface="Calibri"/>
              </a:rPr>
              <a:t>Partager</a:t>
            </a:r>
            <a:r>
              <a:rPr lang="fr-FR" sz="2400" b="0" strike="noStrike" spc="-1">
                <a:solidFill>
                  <a:schemeClr val="dk1"/>
                </a:solidFill>
                <a:latin typeface="Calibri"/>
                <a:ea typeface="Calibri"/>
              </a:rPr>
              <a:t> les contenus que l’on aime</a:t>
            </a:r>
            <a:endParaRPr lang="fr-FR" sz="2400" b="0" strike="noStrike" spc="-1">
              <a:solidFill>
                <a:srgbClr val="000000"/>
              </a:solidFill>
              <a:latin typeface="Calibri"/>
            </a:endParaRPr>
          </a:p>
          <a:p>
            <a:pPr>
              <a:lnSpc>
                <a:spcPct val="100000"/>
              </a:lnSpc>
              <a:tabLst>
                <a:tab pos="0" algn="l"/>
              </a:tabLst>
            </a:pPr>
            <a:endParaRPr lang="fr-FR" sz="2400" b="0" strike="noStrike" spc="-1">
              <a:solidFill>
                <a:srgbClr val="000000"/>
              </a:solidFill>
              <a:latin typeface="Calibri"/>
            </a:endParaRPr>
          </a:p>
          <a:p>
            <a:pPr>
              <a:lnSpc>
                <a:spcPct val="100000"/>
              </a:lnSpc>
              <a:tabLst>
                <a:tab pos="0" algn="l"/>
              </a:tabLst>
            </a:pPr>
            <a:r>
              <a:rPr lang="fr-FR" sz="2400" b="0" strike="noStrike" spc="-1">
                <a:solidFill>
                  <a:schemeClr val="dk1"/>
                </a:solidFill>
                <a:latin typeface="Calibri"/>
                <a:ea typeface="Calibri"/>
              </a:rPr>
              <a:t>👉 </a:t>
            </a:r>
            <a:r>
              <a:rPr lang="fr-FR" sz="2400" b="1" strike="noStrike" spc="-1">
                <a:solidFill>
                  <a:srgbClr val="004AAD"/>
                </a:solidFill>
                <a:latin typeface="Calibri"/>
                <a:ea typeface="Calibri"/>
              </a:rPr>
              <a:t>Suivre</a:t>
            </a:r>
            <a:r>
              <a:rPr lang="fr-FR" sz="2400" b="0" strike="noStrike" spc="-1">
                <a:solidFill>
                  <a:schemeClr val="dk1"/>
                </a:solidFill>
                <a:latin typeface="Calibri"/>
                <a:ea typeface="Calibri"/>
              </a:rPr>
              <a:t> la programmation d’événements, l’actualité</a:t>
            </a:r>
            <a:endParaRPr lang="fr-FR" sz="2400" b="0" strike="noStrike" spc="-1">
              <a:solidFill>
                <a:srgbClr val="000000"/>
              </a:solidFill>
              <a:latin typeface="Calibri"/>
            </a:endParaRPr>
          </a:p>
          <a:p>
            <a:pPr>
              <a:lnSpc>
                <a:spcPct val="100000"/>
              </a:lnSpc>
              <a:tabLst>
                <a:tab pos="0" algn="l"/>
              </a:tabLst>
            </a:pPr>
            <a:endParaRPr lang="fr-FR" sz="2400" b="0" strike="noStrike" spc="-1">
              <a:solidFill>
                <a:srgbClr val="000000"/>
              </a:solidFill>
              <a:latin typeface="Calibri"/>
            </a:endParaRPr>
          </a:p>
          <a:p>
            <a:pPr>
              <a:lnSpc>
                <a:spcPct val="100000"/>
              </a:lnSpc>
              <a:tabLst>
                <a:tab pos="0" algn="l"/>
              </a:tabLst>
            </a:pPr>
            <a:r>
              <a:rPr lang="fr-FR" sz="2400" b="0" strike="noStrike" spc="-1">
                <a:solidFill>
                  <a:schemeClr val="dk1"/>
                </a:solidFill>
                <a:latin typeface="Calibri"/>
                <a:ea typeface="Calibri"/>
              </a:rPr>
              <a:t>👉 </a:t>
            </a:r>
            <a:r>
              <a:rPr lang="fr-FR" sz="2400" b="1" strike="noStrike" spc="-1">
                <a:solidFill>
                  <a:srgbClr val="004AAD"/>
                </a:solidFill>
                <a:latin typeface="Calibri"/>
                <a:ea typeface="Calibri"/>
              </a:rPr>
              <a:t>Acheter</a:t>
            </a:r>
            <a:r>
              <a:rPr lang="fr-FR" sz="2400" b="0" strike="noStrike" spc="-1">
                <a:solidFill>
                  <a:srgbClr val="833C0B"/>
                </a:solidFill>
                <a:latin typeface="Calibri"/>
                <a:ea typeface="Calibri"/>
              </a:rPr>
              <a:t> </a:t>
            </a:r>
            <a:r>
              <a:rPr lang="fr-FR" sz="2400" b="0" strike="noStrike" spc="-1">
                <a:solidFill>
                  <a:schemeClr val="dk1"/>
                </a:solidFill>
                <a:latin typeface="Calibri"/>
                <a:ea typeface="Calibri"/>
              </a:rPr>
              <a:t>des objets</a:t>
            </a:r>
            <a:endParaRPr lang="fr-FR" sz="2400" b="0" strike="noStrike" spc="-1">
              <a:solidFill>
                <a:srgbClr val="000000"/>
              </a:solidFill>
              <a:latin typeface="Calibri"/>
            </a:endParaRPr>
          </a:p>
          <a:p>
            <a:pPr>
              <a:lnSpc>
                <a:spcPct val="100000"/>
              </a:lnSpc>
              <a:tabLst>
                <a:tab pos="0" algn="l"/>
              </a:tabLst>
            </a:pPr>
            <a:endParaRPr lang="fr-FR" sz="2400" b="0" strike="noStrike" spc="-1">
              <a:solidFill>
                <a:srgbClr val="000000"/>
              </a:solidFill>
              <a:latin typeface="Calibri"/>
            </a:endParaRPr>
          </a:p>
          <a:p>
            <a:pPr>
              <a:lnSpc>
                <a:spcPct val="100000"/>
              </a:lnSpc>
              <a:tabLst>
                <a:tab pos="0" algn="l"/>
              </a:tabLst>
            </a:pPr>
            <a:r>
              <a:rPr lang="fr-FR" sz="2400" b="0" strike="noStrike" spc="-1">
                <a:solidFill>
                  <a:schemeClr val="dk1"/>
                </a:solidFill>
                <a:latin typeface="Calibri"/>
                <a:ea typeface="Calibri"/>
              </a:rPr>
              <a:t>👉 Accessibles sur ordinateur ou smartphone</a:t>
            </a:r>
            <a:endParaRPr lang="fr-FR" sz="2400" b="0" strike="noStrike" spc="-1">
              <a:solidFill>
                <a:srgbClr val="000000"/>
              </a:solidFill>
              <a:latin typeface="Calibri"/>
            </a:endParaRPr>
          </a:p>
        </p:txBody>
      </p:sp>
      <p:sp>
        <p:nvSpPr>
          <p:cNvPr id="346" name="PlaceHolder 1"/>
          <p:cNvSpPr>
            <a:spLocks noGrp="1"/>
          </p:cNvSpPr>
          <p:nvPr>
            <p:ph type="dt" idx="123"/>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2D8328BD-7E0D-4B48-8A42-7567FB0D68D1}"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sp>
        <p:nvSpPr>
          <p:cNvPr id="347" name="PlaceHolder 2"/>
          <p:cNvSpPr>
            <a:spLocks noGrp="1"/>
          </p:cNvSpPr>
          <p:nvPr>
            <p:ph type="ftr" idx="124"/>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sp>
        <p:nvSpPr>
          <p:cNvPr id="348" name="PlaceHolder 3"/>
          <p:cNvSpPr>
            <a:spLocks noGrp="1"/>
          </p:cNvSpPr>
          <p:nvPr>
            <p:ph type="sldNum" idx="125"/>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3792F85B-C081-4644-8CE4-BFBD93CEF27A}" type="slidenum">
              <a:rPr lang="fr-FR" sz="1200" b="0" strike="noStrike" spc="-1">
                <a:solidFill>
                  <a:srgbClr val="888888"/>
                </a:solidFill>
                <a:latin typeface="Calibri"/>
                <a:ea typeface="Calibri"/>
              </a:rPr>
              <a:t>27</a:t>
            </a:fld>
            <a:endParaRPr lang="fr-FR" sz="1200" b="0" strike="noStrike" spc="-1">
              <a:solidFill>
                <a:srgbClr val="000000"/>
              </a:solidFill>
              <a:latin typeface="Calibri"/>
            </a:endParaRPr>
          </a:p>
        </p:txBody>
      </p:sp>
      <p:sp>
        <p:nvSpPr>
          <p:cNvPr id="349" name="Google Shape;376;p22"/>
          <p:cNvSpPr/>
          <p:nvPr/>
        </p:nvSpPr>
        <p:spPr>
          <a:xfrm>
            <a:off x="4565880" y="1504080"/>
            <a:ext cx="3059640" cy="45684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nSpc>
                <a:spcPct val="100000"/>
              </a:lnSpc>
              <a:tabLst>
                <a:tab pos="0" algn="l"/>
              </a:tabLst>
            </a:pPr>
            <a:r>
              <a:rPr lang="fr-FR" sz="2400" b="1" strike="noStrike" spc="-1">
                <a:solidFill>
                  <a:schemeClr val="dk1"/>
                </a:solidFill>
                <a:latin typeface="Calibri"/>
                <a:ea typeface="Calibri"/>
              </a:rPr>
              <a:t>A quoi servent-ils ?</a:t>
            </a:r>
            <a:endParaRPr lang="fr-FR" sz="2400" b="0" strike="noStrike" spc="-1">
              <a:solidFill>
                <a:srgbClr val="000000"/>
              </a:solidFill>
              <a:latin typeface="Calibri"/>
            </a:endParaRPr>
          </a:p>
        </p:txBody>
      </p:sp>
      <p:sp>
        <p:nvSpPr>
          <p:cNvPr id="350" name="Google Shape;377;p22"/>
          <p:cNvSpPr/>
          <p:nvPr/>
        </p:nvSpPr>
        <p:spPr>
          <a:xfrm>
            <a:off x="3838680" y="5626080"/>
            <a:ext cx="4514400" cy="63972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nSpc>
                <a:spcPct val="100000"/>
              </a:lnSpc>
              <a:tabLst>
                <a:tab pos="0" algn="l"/>
              </a:tabLst>
            </a:pPr>
            <a:r>
              <a:rPr lang="fr-FR" sz="3600" b="1" strike="noStrike" spc="-1">
                <a:solidFill>
                  <a:srgbClr val="004AAD"/>
                </a:solidFill>
                <a:latin typeface="Calibri"/>
                <a:ea typeface="Calibri"/>
              </a:rPr>
              <a:t>⛔ À partir de 13 ans !</a:t>
            </a:r>
            <a:endParaRPr lang="fr-FR" sz="3600" b="0" strike="noStrike" spc="-1">
              <a:solidFill>
                <a:srgbClr val="000000"/>
              </a:solidFill>
              <a:latin typeface="Calibri"/>
            </a:endParaRPr>
          </a:p>
        </p:txBody>
      </p:sp>
      <p:grpSp>
        <p:nvGrpSpPr>
          <p:cNvPr id="351" name="Groupe 1"/>
          <p:cNvGrpSpPr/>
          <p:nvPr/>
        </p:nvGrpSpPr>
        <p:grpSpPr>
          <a:xfrm>
            <a:off x="2657880" y="0"/>
            <a:ext cx="6984360" cy="1113120"/>
            <a:chOff x="2657880" y="0"/>
            <a:chExt cx="6984360" cy="1113120"/>
          </a:xfrm>
        </p:grpSpPr>
        <p:pic>
          <p:nvPicPr>
            <p:cNvPr id="352" name="Google Shape;378;p22"/>
            <p:cNvPicPr/>
            <p:nvPr/>
          </p:nvPicPr>
          <p:blipFill>
            <a:blip r:embed="rId3"/>
            <a:srcRect l="13725" r="3133" b="8000"/>
            <a:stretch/>
          </p:blipFill>
          <p:spPr>
            <a:xfrm>
              <a:off x="2657880" y="0"/>
              <a:ext cx="866160" cy="1113120"/>
            </a:xfrm>
            <a:prstGeom prst="rect">
              <a:avLst/>
            </a:prstGeom>
            <a:ln w="0">
              <a:noFill/>
            </a:ln>
          </p:spPr>
        </p:pic>
        <p:sp>
          <p:nvSpPr>
            <p:cNvPr id="353" name="Google Shape;379;p22"/>
            <p:cNvSpPr/>
            <p:nvPr/>
          </p:nvSpPr>
          <p:spPr>
            <a:xfrm>
              <a:off x="3693240" y="125640"/>
              <a:ext cx="594900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a:solidFill>
                    <a:schemeClr val="dk1"/>
                  </a:solidFill>
                  <a:latin typeface="Courgette"/>
                  <a:ea typeface="Courgette"/>
                </a:rPr>
                <a:t>Les réseaux sociaux</a:t>
              </a:r>
              <a:endParaRPr lang="fr-FR" sz="5000" b="0" strike="noStrike" spc="-1">
                <a:solidFill>
                  <a:srgbClr val="000000"/>
                </a:solidFill>
                <a:latin typeface="Calibri"/>
              </a:endParaRPr>
            </a:p>
          </p:txBody>
        </p:sp>
      </p:gr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 name="PlaceHolder 1"/>
          <p:cNvSpPr>
            <a:spLocks noGrp="1"/>
          </p:cNvSpPr>
          <p:nvPr>
            <p:ph type="title"/>
          </p:nvPr>
        </p:nvSpPr>
        <p:spPr>
          <a:xfrm>
            <a:off x="838080" y="-201240"/>
            <a:ext cx="10515240" cy="1325160"/>
          </a:xfrm>
          <a:prstGeom prst="rect">
            <a:avLst/>
          </a:prstGeom>
          <a:noFill/>
          <a:ln w="0">
            <a:noFill/>
          </a:ln>
        </p:spPr>
        <p:txBody>
          <a:bodyPr anchor="ctr">
            <a:normAutofit/>
          </a:bodyPr>
          <a:lstStyle/>
          <a:p>
            <a:pPr indent="0" algn="ctr">
              <a:lnSpc>
                <a:spcPct val="90000"/>
              </a:lnSpc>
              <a:buNone/>
              <a:tabLst>
                <a:tab pos="0" algn="l"/>
              </a:tabLst>
            </a:pPr>
            <a:r>
              <a:rPr lang="fr-FR" sz="4000" b="0" strike="noStrike" spc="-1">
                <a:solidFill>
                  <a:schemeClr val="dk1"/>
                </a:solidFill>
                <a:latin typeface="Calibri"/>
                <a:ea typeface="Calibri"/>
              </a:rPr>
              <a:t>Partons du début !</a:t>
            </a:r>
            <a:endParaRPr lang="fr-FR" sz="4000" b="0" strike="noStrike" spc="-1">
              <a:solidFill>
                <a:srgbClr val="000000"/>
              </a:solidFill>
              <a:latin typeface="Arial"/>
            </a:endParaRPr>
          </a:p>
        </p:txBody>
      </p:sp>
      <p:cxnSp>
        <p:nvCxnSpPr>
          <p:cNvPr id="364" name="Google Shape;385;p23"/>
          <p:cNvCxnSpPr/>
          <p:nvPr/>
        </p:nvCxnSpPr>
        <p:spPr>
          <a:xfrm>
            <a:off x="838080" y="791640"/>
            <a:ext cx="10515960" cy="360"/>
          </a:xfrm>
          <a:prstGeom prst="straightConnector1">
            <a:avLst/>
          </a:prstGeom>
          <a:ln w="76200">
            <a:solidFill>
              <a:srgbClr val="004AAD"/>
            </a:solidFill>
            <a:miter/>
          </a:ln>
        </p:spPr>
      </p:cxnSp>
      <p:sp>
        <p:nvSpPr>
          <p:cNvPr id="365" name="PlaceHolder 2"/>
          <p:cNvSpPr>
            <a:spLocks noGrp="1"/>
          </p:cNvSpPr>
          <p:nvPr>
            <p:ph type="dt" idx="129"/>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208FF5AB-E261-45BB-A411-B7FB6C854318}"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sp>
        <p:nvSpPr>
          <p:cNvPr id="366" name="PlaceHolder 3"/>
          <p:cNvSpPr>
            <a:spLocks noGrp="1"/>
          </p:cNvSpPr>
          <p:nvPr>
            <p:ph type="ftr" idx="130"/>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sp>
        <p:nvSpPr>
          <p:cNvPr id="367" name="PlaceHolder 4"/>
          <p:cNvSpPr>
            <a:spLocks noGrp="1"/>
          </p:cNvSpPr>
          <p:nvPr>
            <p:ph type="sldNum" idx="131"/>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4F4DFDC6-1CFA-4BFA-BB9A-C0ABFE8FCEB5}" type="slidenum">
              <a:rPr lang="fr-FR" sz="1200" b="0" strike="noStrike" spc="-1">
                <a:solidFill>
                  <a:srgbClr val="888888"/>
                </a:solidFill>
                <a:latin typeface="Calibri"/>
                <a:ea typeface="Calibri"/>
              </a:rPr>
              <a:t>28</a:t>
            </a:fld>
            <a:endParaRPr lang="fr-FR" sz="1200" b="0" strike="noStrike" spc="-1">
              <a:solidFill>
                <a:srgbClr val="000000"/>
              </a:solidFill>
              <a:latin typeface="Calibri"/>
            </a:endParaRPr>
          </a:p>
        </p:txBody>
      </p:sp>
      <p:sp>
        <p:nvSpPr>
          <p:cNvPr id="368" name="Google Shape;389;p23"/>
          <p:cNvSpPr/>
          <p:nvPr/>
        </p:nvSpPr>
        <p:spPr>
          <a:xfrm>
            <a:off x="2311920" y="1768320"/>
            <a:ext cx="2805480" cy="73116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gn="ctr">
              <a:lnSpc>
                <a:spcPct val="100000"/>
              </a:lnSpc>
              <a:tabLst>
                <a:tab pos="0" algn="l"/>
              </a:tabLst>
            </a:pPr>
            <a:r>
              <a:rPr lang="fr-FR" sz="2400" b="1" strike="noStrike" spc="-1">
                <a:solidFill>
                  <a:schemeClr val="dk1"/>
                </a:solidFill>
                <a:latin typeface="Calibri"/>
                <a:ea typeface="Calibri"/>
              </a:rPr>
              <a:t>Il y en a beaucoup !</a:t>
            </a:r>
            <a:endParaRPr lang="fr-FR" sz="2400" b="0" strike="noStrike" spc="-1">
              <a:solidFill>
                <a:srgbClr val="000000"/>
              </a:solidFill>
              <a:latin typeface="Calibri"/>
            </a:endParaRPr>
          </a:p>
          <a:p>
            <a:pPr algn="ctr">
              <a:lnSpc>
                <a:spcPct val="100000"/>
              </a:lnSpc>
              <a:tabLst>
                <a:tab pos="0" algn="l"/>
              </a:tabLst>
            </a:pPr>
            <a:r>
              <a:rPr lang="fr-FR" sz="1800" b="0" i="1" strike="noStrike" spc="-1">
                <a:solidFill>
                  <a:schemeClr val="dk1"/>
                </a:solidFill>
                <a:latin typeface="Calibri"/>
                <a:ea typeface="Calibri"/>
              </a:rPr>
              <a:t>Liste non exhaustive</a:t>
            </a:r>
            <a:endParaRPr lang="fr-FR" sz="1800" b="0" strike="noStrike" spc="-1">
              <a:solidFill>
                <a:srgbClr val="000000"/>
              </a:solidFill>
              <a:latin typeface="Calibri"/>
            </a:endParaRPr>
          </a:p>
        </p:txBody>
      </p:sp>
      <p:pic>
        <p:nvPicPr>
          <p:cNvPr id="369" name="Google Shape;390;p23"/>
          <p:cNvPicPr/>
          <p:nvPr/>
        </p:nvPicPr>
        <p:blipFill>
          <a:blip r:embed="rId3"/>
          <a:stretch/>
        </p:blipFill>
        <p:spPr>
          <a:xfrm>
            <a:off x="1247760" y="2883960"/>
            <a:ext cx="4934160" cy="1552320"/>
          </a:xfrm>
          <a:prstGeom prst="rect">
            <a:avLst/>
          </a:prstGeom>
          <a:ln w="0">
            <a:noFill/>
          </a:ln>
        </p:spPr>
      </p:pic>
      <p:sp>
        <p:nvSpPr>
          <p:cNvPr id="370" name="Google Shape;391;p23"/>
          <p:cNvSpPr/>
          <p:nvPr/>
        </p:nvSpPr>
        <p:spPr>
          <a:xfrm>
            <a:off x="1247760" y="2883960"/>
            <a:ext cx="863280" cy="745200"/>
          </a:xfrm>
          <a:prstGeom prst="rect">
            <a:avLst/>
          </a:prstGeom>
          <a:solidFill>
            <a:schemeClr val="lt1"/>
          </a:solidFill>
          <a:ln w="12700">
            <a:solidFill>
              <a:srgbClr val="FFFFFF"/>
            </a:solidFill>
            <a:miter/>
          </a:ln>
        </p:spPr>
        <p:style>
          <a:lnRef idx="0">
            <a:scrgbClr r="0" g="0" b="0"/>
          </a:lnRef>
          <a:fillRef idx="0">
            <a:scrgbClr r="0" g="0" b="0"/>
          </a:fillRef>
          <a:effectRef idx="0">
            <a:scrgbClr r="0" g="0" b="0"/>
          </a:effectRef>
          <a:fontRef idx="minor"/>
        </p:style>
        <p:txBody>
          <a:bodyPr anchor="ctr">
            <a:noAutofit/>
          </a:bodyPr>
          <a:lstStyle/>
          <a:p>
            <a:pPr algn="ctr">
              <a:lnSpc>
                <a:spcPct val="100000"/>
              </a:lnSpc>
              <a:tabLst>
                <a:tab pos="0" algn="l"/>
              </a:tabLst>
            </a:pPr>
            <a:endParaRPr lang="fr-FR" sz="1800" b="0" strike="noStrike" spc="-1">
              <a:solidFill>
                <a:schemeClr val="lt1"/>
              </a:solidFill>
              <a:latin typeface="Calibri"/>
              <a:ea typeface="Calibri"/>
            </a:endParaRPr>
          </a:p>
        </p:txBody>
      </p:sp>
      <p:sp>
        <p:nvSpPr>
          <p:cNvPr id="371" name="Google Shape;392;p23"/>
          <p:cNvSpPr/>
          <p:nvPr/>
        </p:nvSpPr>
        <p:spPr>
          <a:xfrm>
            <a:off x="5318640" y="3691080"/>
            <a:ext cx="863280" cy="745200"/>
          </a:xfrm>
          <a:prstGeom prst="rect">
            <a:avLst/>
          </a:prstGeom>
          <a:solidFill>
            <a:schemeClr val="lt1"/>
          </a:solidFill>
          <a:ln w="12700">
            <a:solidFill>
              <a:srgbClr val="FFFFFF"/>
            </a:solidFill>
            <a:miter/>
          </a:ln>
        </p:spPr>
        <p:style>
          <a:lnRef idx="0">
            <a:scrgbClr r="0" g="0" b="0"/>
          </a:lnRef>
          <a:fillRef idx="0">
            <a:scrgbClr r="0" g="0" b="0"/>
          </a:fillRef>
          <a:effectRef idx="0">
            <a:scrgbClr r="0" g="0" b="0"/>
          </a:effectRef>
          <a:fontRef idx="minor"/>
        </p:style>
        <p:txBody>
          <a:bodyPr anchor="ctr">
            <a:noAutofit/>
          </a:bodyPr>
          <a:lstStyle/>
          <a:p>
            <a:pPr algn="ctr">
              <a:lnSpc>
                <a:spcPct val="100000"/>
              </a:lnSpc>
              <a:tabLst>
                <a:tab pos="0" algn="l"/>
              </a:tabLst>
            </a:pPr>
            <a:endParaRPr lang="fr-FR" sz="1800" b="0" strike="noStrike" spc="-1">
              <a:solidFill>
                <a:schemeClr val="lt1"/>
              </a:solidFill>
              <a:latin typeface="Calibri"/>
              <a:ea typeface="Calibri"/>
            </a:endParaRPr>
          </a:p>
        </p:txBody>
      </p:sp>
      <p:sp>
        <p:nvSpPr>
          <p:cNvPr id="372" name="Google Shape;389;p23"/>
          <p:cNvSpPr/>
          <p:nvPr/>
        </p:nvSpPr>
        <p:spPr>
          <a:xfrm>
            <a:off x="8156160" y="4487040"/>
            <a:ext cx="3197160" cy="45684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nSpc>
                <a:spcPct val="100000"/>
              </a:lnSpc>
              <a:tabLst>
                <a:tab pos="0" algn="l"/>
              </a:tabLst>
            </a:pPr>
            <a:r>
              <a:rPr lang="fr-FR" sz="2400" b="1" strike="noStrike" spc="-1">
                <a:solidFill>
                  <a:schemeClr val="dk1"/>
                </a:solidFill>
                <a:latin typeface="Calibri"/>
                <a:ea typeface="Calibri"/>
              </a:rPr>
              <a:t>certains jeux en lignes</a:t>
            </a:r>
            <a:endParaRPr lang="fr-FR" sz="2400" b="0" strike="noStrike" spc="-1">
              <a:solidFill>
                <a:srgbClr val="000000"/>
              </a:solidFill>
              <a:latin typeface="Calibri"/>
            </a:endParaRPr>
          </a:p>
        </p:txBody>
      </p:sp>
      <p:sp>
        <p:nvSpPr>
          <p:cNvPr id="373" name="Google Shape;389;p23"/>
          <p:cNvSpPr/>
          <p:nvPr/>
        </p:nvSpPr>
        <p:spPr>
          <a:xfrm>
            <a:off x="7647120" y="4256280"/>
            <a:ext cx="506160" cy="91404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nSpc>
                <a:spcPct val="100000"/>
              </a:lnSpc>
              <a:tabLst>
                <a:tab pos="0" algn="l"/>
              </a:tabLst>
            </a:pPr>
            <a:r>
              <a:rPr lang="fr-FR" sz="5400" b="1" strike="noStrike" spc="-1">
                <a:solidFill>
                  <a:srgbClr val="004AAD"/>
                </a:solidFill>
                <a:latin typeface="Calibri"/>
                <a:ea typeface="Calibri"/>
              </a:rPr>
              <a:t>+</a:t>
            </a:r>
            <a:endParaRPr lang="fr-FR" sz="5400" b="0" strike="noStrike" spc="-1">
              <a:solidFill>
                <a:srgbClr val="000000"/>
              </a:solidFill>
              <a:latin typeface="Calibri"/>
            </a:endParaRPr>
          </a:p>
        </p:txBody>
      </p:sp>
      <p:pic>
        <p:nvPicPr>
          <p:cNvPr id="3" name="Image 2">
            <a:extLst>
              <a:ext uri="{FF2B5EF4-FFF2-40B4-BE49-F238E27FC236}">
                <a16:creationId xmlns:a16="http://schemas.microsoft.com/office/drawing/2014/main" id="{813BF2ED-2239-65BD-1B69-FAA1C7F40A5B}"/>
              </a:ext>
            </a:extLst>
          </p:cNvPr>
          <p:cNvPicPr>
            <a:picLocks noChangeAspect="1"/>
          </p:cNvPicPr>
          <p:nvPr/>
        </p:nvPicPr>
        <p:blipFill>
          <a:blip r:embed="rId4" cstate="print">
            <a:extLst>
              <a:ext uri="{28A0092B-C50C-407E-A947-70E740481C1C}">
                <a14:useLocalDpi xmlns:a14="http://schemas.microsoft.com/office/drawing/2010/main" val="0"/>
              </a:ext>
            </a:extLst>
          </a:blip>
          <a:srcRect l="19309" t="18985" r="20883" b="19653"/>
          <a:stretch>
            <a:fillRect/>
          </a:stretch>
        </p:blipFill>
        <p:spPr>
          <a:xfrm>
            <a:off x="4695825" y="3750941"/>
            <a:ext cx="619935" cy="625478"/>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74" name="Google Shape;397;p24"/>
          <p:cNvCxnSpPr/>
          <p:nvPr/>
        </p:nvCxnSpPr>
        <p:spPr>
          <a:xfrm>
            <a:off x="838080" y="1233360"/>
            <a:ext cx="10515960" cy="360"/>
          </a:xfrm>
          <a:prstGeom prst="straightConnector1">
            <a:avLst/>
          </a:prstGeom>
          <a:ln w="76200">
            <a:solidFill>
              <a:srgbClr val="004AAD"/>
            </a:solidFill>
            <a:miter/>
          </a:ln>
        </p:spPr>
      </p:cxnSp>
      <p:sp>
        <p:nvSpPr>
          <p:cNvPr id="375" name="PlaceHolder 1"/>
          <p:cNvSpPr>
            <a:spLocks noGrp="1"/>
          </p:cNvSpPr>
          <p:nvPr>
            <p:ph type="sldNum" idx="132"/>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80FCB383-C8DA-4604-AE61-70FD3E796F70}" type="slidenum">
              <a:rPr lang="fr-FR" sz="1200" b="0" strike="noStrike" spc="-1">
                <a:solidFill>
                  <a:srgbClr val="888888"/>
                </a:solidFill>
                <a:latin typeface="Calibri"/>
                <a:ea typeface="Calibri"/>
              </a:rPr>
              <a:t>29</a:t>
            </a:fld>
            <a:endParaRPr lang="fr-FR" sz="1200" b="0" strike="noStrike" spc="-1">
              <a:solidFill>
                <a:srgbClr val="000000"/>
              </a:solidFill>
              <a:latin typeface="Calibri"/>
            </a:endParaRPr>
          </a:p>
        </p:txBody>
      </p:sp>
      <p:sp>
        <p:nvSpPr>
          <p:cNvPr id="376" name="PlaceHolder 2"/>
          <p:cNvSpPr>
            <a:spLocks noGrp="1"/>
          </p:cNvSpPr>
          <p:nvPr>
            <p:ph type="dt" idx="133"/>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021AA998-8680-4968-9751-229A5582C828}"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sp>
        <p:nvSpPr>
          <p:cNvPr id="377" name="PlaceHolder 3"/>
          <p:cNvSpPr>
            <a:spLocks noGrp="1"/>
          </p:cNvSpPr>
          <p:nvPr>
            <p:ph type="ftr" idx="134"/>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pic>
        <p:nvPicPr>
          <p:cNvPr id="378" name="Google Shape;403;p24"/>
          <p:cNvPicPr/>
          <p:nvPr/>
        </p:nvPicPr>
        <p:blipFill>
          <a:blip r:embed="rId3"/>
          <a:stretch/>
        </p:blipFill>
        <p:spPr>
          <a:xfrm>
            <a:off x="3242160" y="3119400"/>
            <a:ext cx="6162120" cy="3697200"/>
          </a:xfrm>
          <a:prstGeom prst="rect">
            <a:avLst/>
          </a:prstGeom>
          <a:ln w="0">
            <a:noFill/>
          </a:ln>
        </p:spPr>
      </p:pic>
      <p:pic>
        <p:nvPicPr>
          <p:cNvPr id="379" name="Google Shape;404;p24"/>
          <p:cNvPicPr/>
          <p:nvPr/>
        </p:nvPicPr>
        <p:blipFill>
          <a:blip r:embed="rId4"/>
          <a:srcRect l="68454" t="30055" r="2174" b="52406"/>
          <a:stretch/>
        </p:blipFill>
        <p:spPr>
          <a:xfrm>
            <a:off x="496080" y="1270440"/>
            <a:ext cx="2695680" cy="875880"/>
          </a:xfrm>
          <a:prstGeom prst="rect">
            <a:avLst/>
          </a:prstGeom>
          <a:ln w="0">
            <a:noFill/>
          </a:ln>
        </p:spPr>
      </p:pic>
      <p:pic>
        <p:nvPicPr>
          <p:cNvPr id="380" name="Google Shape;405;p24"/>
          <p:cNvPicPr/>
          <p:nvPr/>
        </p:nvPicPr>
        <p:blipFill>
          <a:blip r:embed="rId4"/>
          <a:srcRect l="1935" t="26668" r="68454" b="52159"/>
          <a:stretch/>
        </p:blipFill>
        <p:spPr>
          <a:xfrm>
            <a:off x="9367560" y="1488960"/>
            <a:ext cx="2717280" cy="1057680"/>
          </a:xfrm>
          <a:prstGeom prst="rect">
            <a:avLst/>
          </a:prstGeom>
          <a:ln w="0">
            <a:noFill/>
          </a:ln>
        </p:spPr>
      </p:pic>
      <p:pic>
        <p:nvPicPr>
          <p:cNvPr id="381" name="Google Shape;406;p24"/>
          <p:cNvPicPr/>
          <p:nvPr/>
        </p:nvPicPr>
        <p:blipFill>
          <a:blip r:embed="rId4"/>
          <a:srcRect l="35710" t="4026" r="39587" b="79208"/>
          <a:stretch/>
        </p:blipFill>
        <p:spPr>
          <a:xfrm>
            <a:off x="5166000" y="1468800"/>
            <a:ext cx="2266560" cy="837720"/>
          </a:xfrm>
          <a:prstGeom prst="rect">
            <a:avLst/>
          </a:prstGeom>
          <a:ln w="0">
            <a:noFill/>
          </a:ln>
        </p:spPr>
      </p:pic>
      <p:pic>
        <p:nvPicPr>
          <p:cNvPr id="382" name="Google Shape;407;p24"/>
          <p:cNvPicPr/>
          <p:nvPr/>
        </p:nvPicPr>
        <p:blipFill>
          <a:blip r:embed="rId4"/>
          <a:srcRect l="3462" t="51834" r="68454" b="28519"/>
          <a:stretch/>
        </p:blipFill>
        <p:spPr>
          <a:xfrm>
            <a:off x="9507240" y="3510720"/>
            <a:ext cx="2577600" cy="981000"/>
          </a:xfrm>
          <a:prstGeom prst="rect">
            <a:avLst/>
          </a:prstGeom>
          <a:ln w="0">
            <a:noFill/>
          </a:ln>
        </p:spPr>
      </p:pic>
      <p:pic>
        <p:nvPicPr>
          <p:cNvPr id="383" name="Google Shape;408;p24"/>
          <p:cNvPicPr/>
          <p:nvPr/>
        </p:nvPicPr>
        <p:blipFill>
          <a:blip r:embed="rId4"/>
          <a:srcRect l="824" t="77234" r="68454" b="1592"/>
          <a:stretch/>
        </p:blipFill>
        <p:spPr>
          <a:xfrm>
            <a:off x="9238680" y="4644000"/>
            <a:ext cx="2819520" cy="1057680"/>
          </a:xfrm>
          <a:prstGeom prst="rect">
            <a:avLst/>
          </a:prstGeom>
          <a:ln w="0">
            <a:noFill/>
          </a:ln>
        </p:spPr>
      </p:pic>
      <p:pic>
        <p:nvPicPr>
          <p:cNvPr id="384" name="Google Shape;409;p24"/>
          <p:cNvPicPr/>
          <p:nvPr/>
        </p:nvPicPr>
        <p:blipFill>
          <a:blip r:embed="rId4"/>
          <a:srcRect l="34837" t="51744" r="35277" b="26007"/>
          <a:stretch/>
        </p:blipFill>
        <p:spPr>
          <a:xfrm>
            <a:off x="4951800" y="2271600"/>
            <a:ext cx="2742840" cy="1111680"/>
          </a:xfrm>
          <a:prstGeom prst="rect">
            <a:avLst/>
          </a:prstGeom>
          <a:ln w="0">
            <a:noFill/>
          </a:ln>
        </p:spPr>
      </p:pic>
      <p:pic>
        <p:nvPicPr>
          <p:cNvPr id="385" name="Google Shape;410;p24"/>
          <p:cNvPicPr/>
          <p:nvPr/>
        </p:nvPicPr>
        <p:blipFill>
          <a:blip r:embed="rId4"/>
          <a:srcRect l="68307" t="52439" b="27756"/>
          <a:stretch/>
        </p:blipFill>
        <p:spPr>
          <a:xfrm>
            <a:off x="123120" y="4836240"/>
            <a:ext cx="2908080" cy="989280"/>
          </a:xfrm>
          <a:prstGeom prst="rect">
            <a:avLst/>
          </a:prstGeom>
          <a:ln w="0">
            <a:noFill/>
          </a:ln>
        </p:spPr>
      </p:pic>
      <p:pic>
        <p:nvPicPr>
          <p:cNvPr id="386" name="Google Shape;411;p24"/>
          <p:cNvPicPr/>
          <p:nvPr/>
        </p:nvPicPr>
        <p:blipFill>
          <a:blip r:embed="rId4"/>
          <a:srcRect l="35552" t="77234" r="34697"/>
          <a:stretch/>
        </p:blipFill>
        <p:spPr>
          <a:xfrm>
            <a:off x="75600" y="5666400"/>
            <a:ext cx="2730240" cy="1137240"/>
          </a:xfrm>
          <a:prstGeom prst="rect">
            <a:avLst/>
          </a:prstGeom>
          <a:ln w="0">
            <a:noFill/>
          </a:ln>
        </p:spPr>
      </p:pic>
      <p:pic>
        <p:nvPicPr>
          <p:cNvPr id="387" name="Google Shape;412;p24"/>
          <p:cNvPicPr/>
          <p:nvPr/>
        </p:nvPicPr>
        <p:blipFill>
          <a:blip r:embed="rId4"/>
          <a:srcRect l="67941" t="77560" r="1484"/>
          <a:stretch/>
        </p:blipFill>
        <p:spPr>
          <a:xfrm>
            <a:off x="201240" y="3979440"/>
            <a:ext cx="2806200" cy="1121040"/>
          </a:xfrm>
          <a:prstGeom prst="rect">
            <a:avLst/>
          </a:prstGeom>
          <a:ln w="0">
            <a:noFill/>
          </a:ln>
        </p:spPr>
      </p:pic>
      <p:pic>
        <p:nvPicPr>
          <p:cNvPr id="388" name="Google Shape;413;p24"/>
          <p:cNvPicPr/>
          <p:nvPr/>
        </p:nvPicPr>
        <p:blipFill>
          <a:blip r:embed="rId4"/>
          <a:srcRect l="70016" t="3308" r="3834" b="77234"/>
          <a:stretch/>
        </p:blipFill>
        <p:spPr>
          <a:xfrm>
            <a:off x="615240" y="1785240"/>
            <a:ext cx="2400120" cy="972000"/>
          </a:xfrm>
          <a:prstGeom prst="rect">
            <a:avLst/>
          </a:prstGeom>
          <a:ln w="0">
            <a:noFill/>
          </a:ln>
        </p:spPr>
      </p:pic>
      <p:sp>
        <p:nvSpPr>
          <p:cNvPr id="389" name="Google Shape;414;p24"/>
          <p:cNvSpPr/>
          <p:nvPr/>
        </p:nvSpPr>
        <p:spPr>
          <a:xfrm>
            <a:off x="9340560" y="2739600"/>
            <a:ext cx="2717280" cy="91404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nSpc>
                <a:spcPct val="100000"/>
              </a:lnSpc>
              <a:tabLst>
                <a:tab pos="0" algn="l"/>
              </a:tabLst>
            </a:pPr>
            <a:r>
              <a:rPr lang="fr-FR" sz="1800" b="0" strike="noStrike" spc="-1">
                <a:solidFill>
                  <a:srgbClr val="F8931D"/>
                </a:solidFill>
                <a:latin typeface="Calibri"/>
                <a:ea typeface="Calibri"/>
              </a:rPr>
              <a:t>Permet de rester en contact avec des amis ou de la famille…</a:t>
            </a:r>
            <a:endParaRPr lang="fr-FR" sz="1800" b="0" strike="noStrike" spc="-1">
              <a:solidFill>
                <a:srgbClr val="000000"/>
              </a:solidFill>
              <a:latin typeface="Calibri"/>
            </a:endParaRPr>
          </a:p>
        </p:txBody>
      </p:sp>
      <p:sp>
        <p:nvSpPr>
          <p:cNvPr id="390" name="Google Shape;415;p24"/>
          <p:cNvSpPr/>
          <p:nvPr/>
        </p:nvSpPr>
        <p:spPr>
          <a:xfrm>
            <a:off x="163080" y="2850120"/>
            <a:ext cx="3933720" cy="118836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nSpc>
                <a:spcPct val="100000"/>
              </a:lnSpc>
              <a:tabLst>
                <a:tab pos="0" algn="l"/>
              </a:tabLst>
            </a:pPr>
            <a:r>
              <a:rPr lang="fr-FR" sz="1800" b="0" strike="noStrike" spc="-1" dirty="0">
                <a:solidFill>
                  <a:srgbClr val="A5A5A5"/>
                </a:solidFill>
                <a:latin typeface="Calibri"/>
                <a:ea typeface="Calibri"/>
              </a:rPr>
              <a:t>La barrière entre la vie professionnelle et la vie privée s’amenuise. </a:t>
            </a:r>
            <a:br>
              <a:rPr sz="1800" dirty="0"/>
            </a:br>
            <a:r>
              <a:rPr lang="fr-FR" sz="1800" b="0" strike="noStrike" spc="-1" dirty="0">
                <a:solidFill>
                  <a:srgbClr val="A5A5A5"/>
                </a:solidFill>
                <a:latin typeface="Calibri"/>
                <a:ea typeface="Calibri"/>
              </a:rPr>
              <a:t>Ce que l’on met sur internet devient public</a:t>
            </a:r>
            <a:endParaRPr lang="fr-FR" sz="1800" b="0" strike="noStrike" spc="-1" dirty="0">
              <a:solidFill>
                <a:srgbClr val="000000"/>
              </a:solidFill>
              <a:latin typeface="Calibri"/>
            </a:endParaRPr>
          </a:p>
        </p:txBody>
      </p:sp>
      <p:grpSp>
        <p:nvGrpSpPr>
          <p:cNvPr id="391" name="Groupe 1"/>
          <p:cNvGrpSpPr/>
          <p:nvPr/>
        </p:nvGrpSpPr>
        <p:grpSpPr>
          <a:xfrm>
            <a:off x="2657880" y="0"/>
            <a:ext cx="6984360" cy="1113120"/>
            <a:chOff x="2657880" y="0"/>
            <a:chExt cx="6984360" cy="1113120"/>
          </a:xfrm>
        </p:grpSpPr>
        <p:pic>
          <p:nvPicPr>
            <p:cNvPr id="392" name="Google Shape;378;p22"/>
            <p:cNvPicPr/>
            <p:nvPr/>
          </p:nvPicPr>
          <p:blipFill>
            <a:blip r:embed="rId5"/>
            <a:srcRect l="13725" r="3133" b="8000"/>
            <a:stretch/>
          </p:blipFill>
          <p:spPr>
            <a:xfrm>
              <a:off x="2657880" y="0"/>
              <a:ext cx="866160" cy="1113120"/>
            </a:xfrm>
            <a:prstGeom prst="rect">
              <a:avLst/>
            </a:prstGeom>
            <a:ln w="0">
              <a:noFill/>
            </a:ln>
          </p:spPr>
        </p:pic>
        <p:sp>
          <p:nvSpPr>
            <p:cNvPr id="393" name="Google Shape;379;p22"/>
            <p:cNvSpPr/>
            <p:nvPr/>
          </p:nvSpPr>
          <p:spPr>
            <a:xfrm>
              <a:off x="3693240" y="125640"/>
              <a:ext cx="594900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a:solidFill>
                    <a:schemeClr val="dk1"/>
                  </a:solidFill>
                  <a:latin typeface="Courgette"/>
                  <a:ea typeface="Courgette"/>
                </a:rPr>
                <a:t>Les réseaux sociaux</a:t>
              </a:r>
              <a:endParaRPr lang="fr-FR" sz="5000" b="0" strike="noStrike" spc="-1">
                <a:solidFill>
                  <a:srgbClr val="000000"/>
                </a:solidFill>
                <a:latin typeface="Calibri"/>
              </a:endParaRPr>
            </a:p>
          </p:txBody>
        </p:sp>
      </p:gr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 name="PlaceHolder 1"/>
          <p:cNvSpPr>
            <a:spLocks noGrp="1"/>
          </p:cNvSpPr>
          <p:nvPr>
            <p:ph type="sldNum" idx="135"/>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FCFF39A7-EA32-475A-950D-CD0894E28006}" type="slidenum">
              <a:rPr lang="fr-FR" sz="1200" b="0" strike="noStrike" spc="-1">
                <a:solidFill>
                  <a:srgbClr val="888888"/>
                </a:solidFill>
                <a:latin typeface="Calibri"/>
                <a:ea typeface="Calibri"/>
              </a:rPr>
              <a:t>30</a:t>
            </a:fld>
            <a:endParaRPr lang="fr-FR" sz="1200" b="0" strike="noStrike" spc="-1">
              <a:solidFill>
                <a:srgbClr val="000000"/>
              </a:solidFill>
              <a:latin typeface="Calibri"/>
            </a:endParaRPr>
          </a:p>
        </p:txBody>
      </p:sp>
      <p:sp>
        <p:nvSpPr>
          <p:cNvPr id="395" name="PlaceHolder 2"/>
          <p:cNvSpPr>
            <a:spLocks noGrp="1"/>
          </p:cNvSpPr>
          <p:nvPr>
            <p:ph type="dt" idx="136"/>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1D23EAD7-7DAF-4547-A968-CFABCF457DBC}"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sp>
        <p:nvSpPr>
          <p:cNvPr id="396" name="PlaceHolder 3"/>
          <p:cNvSpPr>
            <a:spLocks noGrp="1"/>
          </p:cNvSpPr>
          <p:nvPr>
            <p:ph type="ftr" idx="137"/>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sp>
        <p:nvSpPr>
          <p:cNvPr id="397" name="Google Shape;423;p25"/>
          <p:cNvSpPr/>
          <p:nvPr/>
        </p:nvSpPr>
        <p:spPr>
          <a:xfrm>
            <a:off x="4185000" y="2518920"/>
            <a:ext cx="4856760" cy="1455840"/>
          </a:xfrm>
          <a:prstGeom prst="rect">
            <a:avLst/>
          </a:prstGeom>
          <a:solidFill>
            <a:srgbClr val="004AAD"/>
          </a:solidFill>
          <a:ln w="0">
            <a:noFill/>
          </a:ln>
        </p:spPr>
        <p:style>
          <a:lnRef idx="0">
            <a:scrgbClr r="0" g="0" b="0"/>
          </a:lnRef>
          <a:fillRef idx="0">
            <a:scrgbClr r="0" g="0" b="0"/>
          </a:fillRef>
          <a:effectRef idx="0">
            <a:scrgbClr r="0" g="0" b="0"/>
          </a:effectRef>
          <a:fontRef idx="minor"/>
        </p:style>
        <p:txBody>
          <a:bodyPr anchor="ctr">
            <a:noAutofit/>
          </a:bodyPr>
          <a:lstStyle/>
          <a:p>
            <a:pPr algn="ctr">
              <a:lnSpc>
                <a:spcPct val="90000"/>
              </a:lnSpc>
              <a:tabLst>
                <a:tab pos="0" algn="l"/>
              </a:tabLst>
            </a:pPr>
            <a:r>
              <a:rPr lang="fr-FR" sz="4500" b="0" strike="noStrike" spc="-1" dirty="0">
                <a:solidFill>
                  <a:schemeClr val="lt1"/>
                </a:solidFill>
                <a:latin typeface="Courgette"/>
                <a:ea typeface="Courgette"/>
              </a:rPr>
              <a:t>Le cyberharcèlement</a:t>
            </a:r>
            <a:endParaRPr lang="fr-FR" sz="4500" b="0" strike="noStrike" spc="-1" dirty="0">
              <a:solidFill>
                <a:srgbClr val="000000"/>
              </a:solidFill>
              <a:latin typeface="Calibri"/>
            </a:endParaRPr>
          </a:p>
        </p:txBody>
      </p:sp>
      <p:pic>
        <p:nvPicPr>
          <p:cNvPr id="398" name="Google Shape;424;p25"/>
          <p:cNvPicPr/>
          <p:nvPr/>
        </p:nvPicPr>
        <p:blipFill>
          <a:blip r:embed="rId2"/>
          <a:stretch/>
        </p:blipFill>
        <p:spPr>
          <a:xfrm>
            <a:off x="2790360" y="2518920"/>
            <a:ext cx="1247760" cy="1455840"/>
          </a:xfrm>
          <a:prstGeom prst="rect">
            <a:avLst/>
          </a:prstGeom>
          <a:ln w="0">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99" name="Google Shape;476;p30"/>
          <p:cNvCxnSpPr/>
          <p:nvPr/>
        </p:nvCxnSpPr>
        <p:spPr>
          <a:xfrm>
            <a:off x="838080" y="1233360"/>
            <a:ext cx="10515960" cy="360"/>
          </a:xfrm>
          <a:prstGeom prst="straightConnector1">
            <a:avLst/>
          </a:prstGeom>
          <a:ln w="76200">
            <a:solidFill>
              <a:srgbClr val="004AAD"/>
            </a:solidFill>
            <a:miter/>
          </a:ln>
        </p:spPr>
      </p:cxnSp>
      <p:sp>
        <p:nvSpPr>
          <p:cNvPr id="400" name="PlaceHolder 1"/>
          <p:cNvSpPr>
            <a:spLocks noGrp="1"/>
          </p:cNvSpPr>
          <p:nvPr>
            <p:ph type="sldNum" idx="138"/>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6EBA0410-A0F5-4677-B8D0-B7075A8C072E}" type="slidenum">
              <a:rPr lang="fr-FR" sz="1200" b="0" strike="noStrike" spc="-1">
                <a:solidFill>
                  <a:srgbClr val="888888"/>
                </a:solidFill>
                <a:latin typeface="Calibri"/>
                <a:ea typeface="Calibri"/>
              </a:rPr>
              <a:t>31</a:t>
            </a:fld>
            <a:endParaRPr lang="fr-FR" sz="1200" b="0" strike="noStrike" spc="-1">
              <a:solidFill>
                <a:srgbClr val="000000"/>
              </a:solidFill>
              <a:latin typeface="Calibri"/>
            </a:endParaRPr>
          </a:p>
        </p:txBody>
      </p:sp>
      <p:sp>
        <p:nvSpPr>
          <p:cNvPr id="401" name="PlaceHolder 2"/>
          <p:cNvSpPr>
            <a:spLocks noGrp="1"/>
          </p:cNvSpPr>
          <p:nvPr>
            <p:ph type="dt" idx="139"/>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383DD74D-9C9C-467B-BBB4-F6118A2CC5EC}"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sp>
        <p:nvSpPr>
          <p:cNvPr id="402" name="PlaceHolder 3"/>
          <p:cNvSpPr>
            <a:spLocks noGrp="1"/>
          </p:cNvSpPr>
          <p:nvPr>
            <p:ph type="ftr" idx="140"/>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sp>
        <p:nvSpPr>
          <p:cNvPr id="403" name="Google Shape;482;p30"/>
          <p:cNvSpPr/>
          <p:nvPr/>
        </p:nvSpPr>
        <p:spPr>
          <a:xfrm>
            <a:off x="5103000" y="1662840"/>
            <a:ext cx="1985400" cy="45684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gn="ctr">
              <a:lnSpc>
                <a:spcPct val="100000"/>
              </a:lnSpc>
              <a:tabLst>
                <a:tab pos="0" algn="l"/>
              </a:tabLst>
            </a:pPr>
            <a:r>
              <a:rPr lang="fr-FR" sz="2400" b="1" strike="noStrike" spc="-1">
                <a:solidFill>
                  <a:schemeClr val="dk1"/>
                </a:solidFill>
                <a:latin typeface="Calibri"/>
                <a:ea typeface="Calibri"/>
              </a:rPr>
              <a:t>C’est quoi ?</a:t>
            </a:r>
            <a:endParaRPr lang="fr-FR" sz="2400" b="0" strike="noStrike" spc="-1">
              <a:solidFill>
                <a:srgbClr val="000000"/>
              </a:solidFill>
              <a:latin typeface="Calibri"/>
            </a:endParaRPr>
          </a:p>
        </p:txBody>
      </p:sp>
      <p:grpSp>
        <p:nvGrpSpPr>
          <p:cNvPr id="404" name="Groupe 1"/>
          <p:cNvGrpSpPr/>
          <p:nvPr/>
        </p:nvGrpSpPr>
        <p:grpSpPr>
          <a:xfrm>
            <a:off x="2413080" y="184680"/>
            <a:ext cx="7365600" cy="866520"/>
            <a:chOff x="2413080" y="184680"/>
            <a:chExt cx="7365600" cy="866520"/>
          </a:xfrm>
        </p:grpSpPr>
        <p:pic>
          <p:nvPicPr>
            <p:cNvPr id="405" name="Google Shape;433;p26"/>
            <p:cNvPicPr/>
            <p:nvPr/>
          </p:nvPicPr>
          <p:blipFill>
            <a:blip r:embed="rId2"/>
            <a:stretch/>
          </p:blipFill>
          <p:spPr>
            <a:xfrm>
              <a:off x="2413080" y="184680"/>
              <a:ext cx="742680" cy="866520"/>
            </a:xfrm>
            <a:prstGeom prst="rect">
              <a:avLst/>
            </a:prstGeom>
            <a:ln w="0">
              <a:noFill/>
            </a:ln>
          </p:spPr>
        </p:pic>
        <p:sp>
          <p:nvSpPr>
            <p:cNvPr id="406" name="Google Shape;434;p26"/>
            <p:cNvSpPr/>
            <p:nvPr/>
          </p:nvSpPr>
          <p:spPr>
            <a:xfrm>
              <a:off x="3758760" y="187200"/>
              <a:ext cx="601992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a:solidFill>
                    <a:schemeClr val="dk1"/>
                  </a:solidFill>
                  <a:latin typeface="Courgette"/>
                  <a:ea typeface="Courgette"/>
                </a:rPr>
                <a:t>Le cyberharcèlement</a:t>
              </a:r>
              <a:endParaRPr lang="fr-FR" sz="5000" b="0" strike="noStrike" spc="-1">
                <a:solidFill>
                  <a:srgbClr val="000000"/>
                </a:solidFill>
                <a:latin typeface="Calibri"/>
              </a:endParaRPr>
            </a:p>
          </p:txBody>
        </p:sp>
      </p:gr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07" name="Google Shape;476;p30"/>
          <p:cNvCxnSpPr/>
          <p:nvPr/>
        </p:nvCxnSpPr>
        <p:spPr>
          <a:xfrm>
            <a:off x="838080" y="1233360"/>
            <a:ext cx="10515960" cy="360"/>
          </a:xfrm>
          <a:prstGeom prst="straightConnector1">
            <a:avLst/>
          </a:prstGeom>
          <a:ln w="76200">
            <a:solidFill>
              <a:srgbClr val="004AAD"/>
            </a:solidFill>
            <a:miter/>
          </a:ln>
        </p:spPr>
      </p:cxnSp>
      <p:sp>
        <p:nvSpPr>
          <p:cNvPr id="408" name="PlaceHolder 1"/>
          <p:cNvSpPr>
            <a:spLocks noGrp="1"/>
          </p:cNvSpPr>
          <p:nvPr>
            <p:ph type="sldNum" idx="141"/>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3A150384-0748-4811-8C22-B2C8846D25D6}" type="slidenum">
              <a:rPr lang="fr-FR" sz="1200" b="0" strike="noStrike" spc="-1">
                <a:solidFill>
                  <a:srgbClr val="888888"/>
                </a:solidFill>
                <a:latin typeface="Calibri"/>
                <a:ea typeface="Calibri"/>
              </a:rPr>
              <a:t>32</a:t>
            </a:fld>
            <a:endParaRPr lang="fr-FR" sz="1200" b="0" strike="noStrike" spc="-1">
              <a:solidFill>
                <a:srgbClr val="000000"/>
              </a:solidFill>
              <a:latin typeface="Calibri"/>
            </a:endParaRPr>
          </a:p>
        </p:txBody>
      </p:sp>
      <p:sp>
        <p:nvSpPr>
          <p:cNvPr id="409" name="PlaceHolder 2"/>
          <p:cNvSpPr>
            <a:spLocks noGrp="1"/>
          </p:cNvSpPr>
          <p:nvPr>
            <p:ph type="dt" idx="142"/>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8AF35BE7-67D6-4E13-9129-2010C21167A3}"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sp>
        <p:nvSpPr>
          <p:cNvPr id="410" name="PlaceHolder 3"/>
          <p:cNvSpPr>
            <a:spLocks noGrp="1"/>
          </p:cNvSpPr>
          <p:nvPr>
            <p:ph type="ftr" idx="143"/>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sp>
        <p:nvSpPr>
          <p:cNvPr id="411" name="Google Shape;482;p30"/>
          <p:cNvSpPr/>
          <p:nvPr/>
        </p:nvSpPr>
        <p:spPr>
          <a:xfrm>
            <a:off x="5103000" y="1662840"/>
            <a:ext cx="1985400" cy="45684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gn="ctr">
              <a:lnSpc>
                <a:spcPct val="100000"/>
              </a:lnSpc>
              <a:tabLst>
                <a:tab pos="0" algn="l"/>
              </a:tabLst>
            </a:pPr>
            <a:r>
              <a:rPr lang="fr-FR" sz="2400" b="1" strike="noStrike" spc="-1">
                <a:solidFill>
                  <a:schemeClr val="dk1"/>
                </a:solidFill>
                <a:latin typeface="Calibri"/>
                <a:ea typeface="Calibri"/>
              </a:rPr>
              <a:t>C’est quoi ?</a:t>
            </a:r>
            <a:endParaRPr lang="fr-FR" sz="2400" b="0" strike="noStrike" spc="-1">
              <a:solidFill>
                <a:srgbClr val="000000"/>
              </a:solidFill>
              <a:latin typeface="Calibri"/>
            </a:endParaRPr>
          </a:p>
        </p:txBody>
      </p:sp>
      <p:sp>
        <p:nvSpPr>
          <p:cNvPr id="412" name="Google Shape;483;p30"/>
          <p:cNvSpPr/>
          <p:nvPr/>
        </p:nvSpPr>
        <p:spPr>
          <a:xfrm>
            <a:off x="2768040" y="2237040"/>
            <a:ext cx="6655680" cy="118836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nSpc>
                <a:spcPct val="100000"/>
              </a:lnSpc>
              <a:tabLst>
                <a:tab pos="0" algn="l"/>
              </a:tabLst>
            </a:pPr>
            <a:r>
              <a:rPr lang="fr-FR" sz="2400" b="0" strike="noStrike" spc="-1">
                <a:solidFill>
                  <a:schemeClr val="dk1"/>
                </a:solidFill>
                <a:latin typeface="Calibri"/>
                <a:ea typeface="Calibri"/>
              </a:rPr>
              <a:t>👉 Propos diffamatoires et discriminatoires,</a:t>
            </a:r>
            <a:endParaRPr lang="fr-FR" sz="2400" b="0" strike="noStrike" spc="-1">
              <a:solidFill>
                <a:srgbClr val="000000"/>
              </a:solidFill>
              <a:latin typeface="Calibri"/>
            </a:endParaRPr>
          </a:p>
          <a:p>
            <a:pPr>
              <a:lnSpc>
                <a:spcPct val="100000"/>
              </a:lnSpc>
              <a:tabLst>
                <a:tab pos="0" algn="l"/>
              </a:tabLst>
            </a:pPr>
            <a:r>
              <a:rPr lang="fr-FR" sz="2400" b="0" strike="noStrike" spc="-1">
                <a:solidFill>
                  <a:schemeClr val="dk1"/>
                </a:solidFill>
                <a:latin typeface="Calibri"/>
                <a:ea typeface="Calibri"/>
              </a:rPr>
              <a:t>humiliants, agressifs, injurieux</a:t>
            </a:r>
            <a:endParaRPr lang="fr-FR" sz="2400" b="0" strike="noStrike" spc="-1">
              <a:solidFill>
                <a:srgbClr val="000000"/>
              </a:solidFill>
              <a:latin typeface="Calibri"/>
            </a:endParaRPr>
          </a:p>
          <a:p>
            <a:pPr>
              <a:lnSpc>
                <a:spcPct val="100000"/>
              </a:lnSpc>
              <a:tabLst>
                <a:tab pos="0" algn="l"/>
              </a:tabLst>
            </a:pPr>
            <a:endParaRPr lang="fr-FR" sz="2400" b="0" strike="noStrike" spc="-1">
              <a:solidFill>
                <a:srgbClr val="000000"/>
              </a:solidFill>
              <a:latin typeface="Calibri"/>
            </a:endParaRPr>
          </a:p>
        </p:txBody>
      </p:sp>
      <p:grpSp>
        <p:nvGrpSpPr>
          <p:cNvPr id="413" name="Groupe 1"/>
          <p:cNvGrpSpPr/>
          <p:nvPr/>
        </p:nvGrpSpPr>
        <p:grpSpPr>
          <a:xfrm>
            <a:off x="2413080" y="184680"/>
            <a:ext cx="7365600" cy="866520"/>
            <a:chOff x="2413080" y="184680"/>
            <a:chExt cx="7365600" cy="866520"/>
          </a:xfrm>
        </p:grpSpPr>
        <p:pic>
          <p:nvPicPr>
            <p:cNvPr id="414" name="Google Shape;433;p26"/>
            <p:cNvPicPr/>
            <p:nvPr/>
          </p:nvPicPr>
          <p:blipFill>
            <a:blip r:embed="rId2"/>
            <a:stretch/>
          </p:blipFill>
          <p:spPr>
            <a:xfrm>
              <a:off x="2413080" y="184680"/>
              <a:ext cx="742680" cy="866520"/>
            </a:xfrm>
            <a:prstGeom prst="rect">
              <a:avLst/>
            </a:prstGeom>
            <a:ln w="0">
              <a:noFill/>
            </a:ln>
          </p:spPr>
        </p:pic>
        <p:sp>
          <p:nvSpPr>
            <p:cNvPr id="415" name="Google Shape;434;p26"/>
            <p:cNvSpPr/>
            <p:nvPr/>
          </p:nvSpPr>
          <p:spPr>
            <a:xfrm>
              <a:off x="3758760" y="187200"/>
              <a:ext cx="601992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a:solidFill>
                    <a:schemeClr val="dk1"/>
                  </a:solidFill>
                  <a:latin typeface="Courgette"/>
                  <a:ea typeface="Courgette"/>
                </a:rPr>
                <a:t>Le cyberharcèlement</a:t>
              </a:r>
              <a:endParaRPr lang="fr-FR" sz="5000" b="0" strike="noStrike" spc="-1">
                <a:solidFill>
                  <a:srgbClr val="000000"/>
                </a:solidFill>
                <a:latin typeface="Calibri"/>
              </a:endParaRPr>
            </a:p>
          </p:txBody>
        </p:sp>
      </p:gr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16" name="Google Shape;476;p30"/>
          <p:cNvCxnSpPr/>
          <p:nvPr/>
        </p:nvCxnSpPr>
        <p:spPr>
          <a:xfrm>
            <a:off x="838080" y="1233360"/>
            <a:ext cx="10515960" cy="360"/>
          </a:xfrm>
          <a:prstGeom prst="straightConnector1">
            <a:avLst/>
          </a:prstGeom>
          <a:ln w="76200">
            <a:solidFill>
              <a:srgbClr val="004AAD"/>
            </a:solidFill>
            <a:miter/>
          </a:ln>
        </p:spPr>
      </p:cxnSp>
      <p:sp>
        <p:nvSpPr>
          <p:cNvPr id="417" name="PlaceHolder 1"/>
          <p:cNvSpPr>
            <a:spLocks noGrp="1"/>
          </p:cNvSpPr>
          <p:nvPr>
            <p:ph type="sldNum" idx="144"/>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098D503D-5AC9-407F-8F76-AC19A922AD93}" type="slidenum">
              <a:rPr lang="fr-FR" sz="1200" b="0" strike="noStrike" spc="-1">
                <a:solidFill>
                  <a:srgbClr val="888888"/>
                </a:solidFill>
                <a:latin typeface="Calibri"/>
                <a:ea typeface="Calibri"/>
              </a:rPr>
              <a:t>33</a:t>
            </a:fld>
            <a:endParaRPr lang="fr-FR" sz="1200" b="0" strike="noStrike" spc="-1">
              <a:solidFill>
                <a:srgbClr val="000000"/>
              </a:solidFill>
              <a:latin typeface="Calibri"/>
            </a:endParaRPr>
          </a:p>
        </p:txBody>
      </p:sp>
      <p:sp>
        <p:nvSpPr>
          <p:cNvPr id="418" name="PlaceHolder 2"/>
          <p:cNvSpPr>
            <a:spLocks noGrp="1"/>
          </p:cNvSpPr>
          <p:nvPr>
            <p:ph type="dt" idx="145"/>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C6CD99E8-2E9A-4AFD-BCA3-AB28E8277222}"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sp>
        <p:nvSpPr>
          <p:cNvPr id="419" name="PlaceHolder 3"/>
          <p:cNvSpPr>
            <a:spLocks noGrp="1"/>
          </p:cNvSpPr>
          <p:nvPr>
            <p:ph type="ftr" idx="146"/>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sp>
        <p:nvSpPr>
          <p:cNvPr id="420" name="Google Shape;482;p30"/>
          <p:cNvSpPr/>
          <p:nvPr/>
        </p:nvSpPr>
        <p:spPr>
          <a:xfrm>
            <a:off x="5103000" y="1662840"/>
            <a:ext cx="1985400" cy="45684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gn="ctr">
              <a:lnSpc>
                <a:spcPct val="100000"/>
              </a:lnSpc>
              <a:tabLst>
                <a:tab pos="0" algn="l"/>
              </a:tabLst>
            </a:pPr>
            <a:r>
              <a:rPr lang="fr-FR" sz="2400" b="1" strike="noStrike" spc="-1">
                <a:solidFill>
                  <a:schemeClr val="dk1"/>
                </a:solidFill>
                <a:latin typeface="Calibri"/>
                <a:ea typeface="Calibri"/>
              </a:rPr>
              <a:t>C’est quoi ?</a:t>
            </a:r>
            <a:endParaRPr lang="fr-FR" sz="2400" b="0" strike="noStrike" spc="-1">
              <a:solidFill>
                <a:srgbClr val="000000"/>
              </a:solidFill>
              <a:latin typeface="Calibri"/>
            </a:endParaRPr>
          </a:p>
        </p:txBody>
      </p:sp>
      <p:sp>
        <p:nvSpPr>
          <p:cNvPr id="421" name="Google Shape;483;p30"/>
          <p:cNvSpPr/>
          <p:nvPr/>
        </p:nvSpPr>
        <p:spPr>
          <a:xfrm>
            <a:off x="2768040" y="2237040"/>
            <a:ext cx="6655680" cy="228564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nSpc>
                <a:spcPct val="100000"/>
              </a:lnSpc>
              <a:tabLst>
                <a:tab pos="0" algn="l"/>
              </a:tabLst>
            </a:pPr>
            <a:r>
              <a:rPr lang="fr-FR" sz="2400" b="0" strike="noStrike" spc="-1">
                <a:solidFill>
                  <a:schemeClr val="dk1"/>
                </a:solidFill>
                <a:latin typeface="Calibri"/>
                <a:ea typeface="Calibri"/>
              </a:rPr>
              <a:t>👉 Propos diffamatoires et discriminatoires,</a:t>
            </a:r>
            <a:endParaRPr lang="fr-FR" sz="2400" b="0" strike="noStrike" spc="-1">
              <a:solidFill>
                <a:srgbClr val="000000"/>
              </a:solidFill>
              <a:latin typeface="Calibri"/>
            </a:endParaRPr>
          </a:p>
          <a:p>
            <a:pPr>
              <a:lnSpc>
                <a:spcPct val="100000"/>
              </a:lnSpc>
              <a:tabLst>
                <a:tab pos="0" algn="l"/>
              </a:tabLst>
            </a:pPr>
            <a:r>
              <a:rPr lang="fr-FR" sz="2400" b="0" strike="noStrike" spc="-1">
                <a:solidFill>
                  <a:schemeClr val="dk1"/>
                </a:solidFill>
                <a:latin typeface="Calibri"/>
                <a:ea typeface="Calibri"/>
              </a:rPr>
              <a:t>humiliants, agressifs, injurieux</a:t>
            </a:r>
            <a:endParaRPr lang="fr-FR" sz="2400" b="0" strike="noStrike" spc="-1">
              <a:solidFill>
                <a:srgbClr val="000000"/>
              </a:solidFill>
              <a:latin typeface="Calibri"/>
            </a:endParaRPr>
          </a:p>
          <a:p>
            <a:pPr>
              <a:lnSpc>
                <a:spcPct val="100000"/>
              </a:lnSpc>
              <a:tabLst>
                <a:tab pos="0" algn="l"/>
              </a:tabLst>
            </a:pPr>
            <a:endParaRPr lang="fr-FR" sz="2400" b="0" strike="noStrike" spc="-1">
              <a:solidFill>
                <a:srgbClr val="000000"/>
              </a:solidFill>
              <a:latin typeface="Calibri"/>
            </a:endParaRPr>
          </a:p>
          <a:p>
            <a:pPr>
              <a:lnSpc>
                <a:spcPct val="100000"/>
              </a:lnSpc>
              <a:tabLst>
                <a:tab pos="0" algn="l"/>
              </a:tabLst>
            </a:pPr>
            <a:r>
              <a:rPr lang="fr-FR" sz="2400" b="0" strike="noStrike" spc="-1">
                <a:solidFill>
                  <a:schemeClr val="dk1"/>
                </a:solidFill>
                <a:latin typeface="Calibri"/>
                <a:ea typeface="Calibri"/>
              </a:rPr>
              <a:t>👉 Divulgation d’informations ou images personnelles</a:t>
            </a:r>
            <a:endParaRPr lang="fr-FR" sz="2400" b="0" strike="noStrike" spc="-1">
              <a:solidFill>
                <a:srgbClr val="000000"/>
              </a:solidFill>
              <a:latin typeface="Calibri"/>
            </a:endParaRPr>
          </a:p>
          <a:p>
            <a:pPr>
              <a:lnSpc>
                <a:spcPct val="100000"/>
              </a:lnSpc>
              <a:tabLst>
                <a:tab pos="0" algn="l"/>
              </a:tabLst>
            </a:pPr>
            <a:endParaRPr lang="fr-FR" sz="2400" b="0" strike="noStrike" spc="-1">
              <a:solidFill>
                <a:srgbClr val="000000"/>
              </a:solidFill>
              <a:latin typeface="Calibri"/>
            </a:endParaRPr>
          </a:p>
        </p:txBody>
      </p:sp>
      <p:grpSp>
        <p:nvGrpSpPr>
          <p:cNvPr id="422" name="Groupe 1"/>
          <p:cNvGrpSpPr/>
          <p:nvPr/>
        </p:nvGrpSpPr>
        <p:grpSpPr>
          <a:xfrm>
            <a:off x="2413080" y="184680"/>
            <a:ext cx="7365600" cy="866520"/>
            <a:chOff x="2413080" y="184680"/>
            <a:chExt cx="7365600" cy="866520"/>
          </a:xfrm>
        </p:grpSpPr>
        <p:pic>
          <p:nvPicPr>
            <p:cNvPr id="423" name="Google Shape;433;p26"/>
            <p:cNvPicPr/>
            <p:nvPr/>
          </p:nvPicPr>
          <p:blipFill>
            <a:blip r:embed="rId2"/>
            <a:stretch/>
          </p:blipFill>
          <p:spPr>
            <a:xfrm>
              <a:off x="2413080" y="184680"/>
              <a:ext cx="742680" cy="866520"/>
            </a:xfrm>
            <a:prstGeom prst="rect">
              <a:avLst/>
            </a:prstGeom>
            <a:ln w="0">
              <a:noFill/>
            </a:ln>
          </p:spPr>
        </p:pic>
        <p:sp>
          <p:nvSpPr>
            <p:cNvPr id="424" name="Google Shape;434;p26"/>
            <p:cNvSpPr/>
            <p:nvPr/>
          </p:nvSpPr>
          <p:spPr>
            <a:xfrm>
              <a:off x="3758760" y="187200"/>
              <a:ext cx="601992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a:solidFill>
                    <a:schemeClr val="dk1"/>
                  </a:solidFill>
                  <a:latin typeface="Courgette"/>
                  <a:ea typeface="Courgette"/>
                </a:rPr>
                <a:t>Le cyberharcèlement</a:t>
              </a:r>
              <a:endParaRPr lang="fr-FR" sz="5000" b="0" strike="noStrike" spc="-1">
                <a:solidFill>
                  <a:srgbClr val="000000"/>
                </a:solidFill>
                <a:latin typeface="Calibri"/>
              </a:endParaRPr>
            </a:p>
          </p:txBody>
        </p:sp>
      </p:gr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25" name="Google Shape;476;p30"/>
          <p:cNvCxnSpPr/>
          <p:nvPr/>
        </p:nvCxnSpPr>
        <p:spPr>
          <a:xfrm>
            <a:off x="838080" y="1233360"/>
            <a:ext cx="10515960" cy="360"/>
          </a:xfrm>
          <a:prstGeom prst="straightConnector1">
            <a:avLst/>
          </a:prstGeom>
          <a:ln w="76200">
            <a:solidFill>
              <a:srgbClr val="004AAD"/>
            </a:solidFill>
            <a:miter/>
          </a:ln>
        </p:spPr>
      </p:cxnSp>
      <p:sp>
        <p:nvSpPr>
          <p:cNvPr id="426" name="PlaceHolder 1"/>
          <p:cNvSpPr>
            <a:spLocks noGrp="1"/>
          </p:cNvSpPr>
          <p:nvPr>
            <p:ph type="sldNum" idx="147"/>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B6E0C666-AD56-4B73-AB59-0F92511151DB}" type="slidenum">
              <a:rPr lang="fr-FR" sz="1200" b="0" strike="noStrike" spc="-1">
                <a:solidFill>
                  <a:srgbClr val="888888"/>
                </a:solidFill>
                <a:latin typeface="Calibri"/>
                <a:ea typeface="Calibri"/>
              </a:rPr>
              <a:t>34</a:t>
            </a:fld>
            <a:endParaRPr lang="fr-FR" sz="1200" b="0" strike="noStrike" spc="-1">
              <a:solidFill>
                <a:srgbClr val="000000"/>
              </a:solidFill>
              <a:latin typeface="Calibri"/>
            </a:endParaRPr>
          </a:p>
        </p:txBody>
      </p:sp>
      <p:sp>
        <p:nvSpPr>
          <p:cNvPr id="427" name="PlaceHolder 2"/>
          <p:cNvSpPr>
            <a:spLocks noGrp="1"/>
          </p:cNvSpPr>
          <p:nvPr>
            <p:ph type="dt" idx="148"/>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D9041FA7-7737-41B9-AA7E-93C5FAB8917C}"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sp>
        <p:nvSpPr>
          <p:cNvPr id="428" name="PlaceHolder 3"/>
          <p:cNvSpPr>
            <a:spLocks noGrp="1"/>
          </p:cNvSpPr>
          <p:nvPr>
            <p:ph type="ftr" idx="149"/>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sp>
        <p:nvSpPr>
          <p:cNvPr id="429" name="Google Shape;482;p30"/>
          <p:cNvSpPr/>
          <p:nvPr/>
        </p:nvSpPr>
        <p:spPr>
          <a:xfrm>
            <a:off x="5103000" y="1662840"/>
            <a:ext cx="1985400" cy="45684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gn="ctr">
              <a:lnSpc>
                <a:spcPct val="100000"/>
              </a:lnSpc>
              <a:tabLst>
                <a:tab pos="0" algn="l"/>
              </a:tabLst>
            </a:pPr>
            <a:r>
              <a:rPr lang="fr-FR" sz="2400" b="1" strike="noStrike" spc="-1">
                <a:solidFill>
                  <a:schemeClr val="dk1"/>
                </a:solidFill>
                <a:latin typeface="Calibri"/>
                <a:ea typeface="Calibri"/>
              </a:rPr>
              <a:t>C’est quoi ?</a:t>
            </a:r>
            <a:endParaRPr lang="fr-FR" sz="2400" b="0" strike="noStrike" spc="-1">
              <a:solidFill>
                <a:srgbClr val="000000"/>
              </a:solidFill>
              <a:latin typeface="Calibri"/>
            </a:endParaRPr>
          </a:p>
        </p:txBody>
      </p:sp>
      <p:sp>
        <p:nvSpPr>
          <p:cNvPr id="430" name="Google Shape;483;p30"/>
          <p:cNvSpPr/>
          <p:nvPr/>
        </p:nvSpPr>
        <p:spPr>
          <a:xfrm>
            <a:off x="2768040" y="2237040"/>
            <a:ext cx="6655680" cy="265140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nSpc>
                <a:spcPct val="100000"/>
              </a:lnSpc>
              <a:tabLst>
                <a:tab pos="0" algn="l"/>
              </a:tabLst>
            </a:pPr>
            <a:r>
              <a:rPr lang="fr-FR" sz="2400" b="0" strike="noStrike" spc="-1">
                <a:solidFill>
                  <a:schemeClr val="dk1"/>
                </a:solidFill>
                <a:latin typeface="Calibri"/>
                <a:ea typeface="Calibri"/>
              </a:rPr>
              <a:t>👉 Propos diffamatoires et discriminatoires,</a:t>
            </a:r>
            <a:endParaRPr lang="fr-FR" sz="2400" b="0" strike="noStrike" spc="-1">
              <a:solidFill>
                <a:srgbClr val="000000"/>
              </a:solidFill>
              <a:latin typeface="Calibri"/>
            </a:endParaRPr>
          </a:p>
          <a:p>
            <a:pPr>
              <a:lnSpc>
                <a:spcPct val="100000"/>
              </a:lnSpc>
              <a:tabLst>
                <a:tab pos="0" algn="l"/>
              </a:tabLst>
            </a:pPr>
            <a:r>
              <a:rPr lang="fr-FR" sz="2400" b="0" strike="noStrike" spc="-1">
                <a:solidFill>
                  <a:schemeClr val="dk1"/>
                </a:solidFill>
                <a:latin typeface="Calibri"/>
                <a:ea typeface="Calibri"/>
              </a:rPr>
              <a:t>humiliants, agressifs, injurieux</a:t>
            </a:r>
            <a:endParaRPr lang="fr-FR" sz="2400" b="0" strike="noStrike" spc="-1">
              <a:solidFill>
                <a:srgbClr val="000000"/>
              </a:solidFill>
              <a:latin typeface="Calibri"/>
            </a:endParaRPr>
          </a:p>
          <a:p>
            <a:pPr>
              <a:lnSpc>
                <a:spcPct val="100000"/>
              </a:lnSpc>
              <a:tabLst>
                <a:tab pos="0" algn="l"/>
              </a:tabLst>
            </a:pPr>
            <a:endParaRPr lang="fr-FR" sz="2400" b="0" strike="noStrike" spc="-1">
              <a:solidFill>
                <a:srgbClr val="000000"/>
              </a:solidFill>
              <a:latin typeface="Calibri"/>
            </a:endParaRPr>
          </a:p>
          <a:p>
            <a:pPr>
              <a:lnSpc>
                <a:spcPct val="100000"/>
              </a:lnSpc>
              <a:tabLst>
                <a:tab pos="0" algn="l"/>
              </a:tabLst>
            </a:pPr>
            <a:r>
              <a:rPr lang="fr-FR" sz="2400" b="0" strike="noStrike" spc="-1">
                <a:solidFill>
                  <a:schemeClr val="dk1"/>
                </a:solidFill>
                <a:latin typeface="Calibri"/>
                <a:ea typeface="Calibri"/>
              </a:rPr>
              <a:t>👉 Divulgation d’informations ou images personnelles</a:t>
            </a:r>
            <a:endParaRPr lang="fr-FR" sz="2400" b="0" strike="noStrike" spc="-1">
              <a:solidFill>
                <a:srgbClr val="000000"/>
              </a:solidFill>
              <a:latin typeface="Calibri"/>
            </a:endParaRPr>
          </a:p>
          <a:p>
            <a:pPr>
              <a:lnSpc>
                <a:spcPct val="100000"/>
              </a:lnSpc>
              <a:tabLst>
                <a:tab pos="0" algn="l"/>
              </a:tabLst>
            </a:pPr>
            <a:endParaRPr lang="fr-FR" sz="2400" b="0" strike="noStrike" spc="-1">
              <a:solidFill>
                <a:srgbClr val="000000"/>
              </a:solidFill>
              <a:latin typeface="Calibri"/>
            </a:endParaRPr>
          </a:p>
          <a:p>
            <a:pPr>
              <a:lnSpc>
                <a:spcPct val="100000"/>
              </a:lnSpc>
              <a:tabLst>
                <a:tab pos="0" algn="l"/>
              </a:tabLst>
            </a:pPr>
            <a:r>
              <a:rPr lang="fr-FR" sz="2400" b="0" strike="noStrike" spc="-1">
                <a:solidFill>
                  <a:schemeClr val="dk1"/>
                </a:solidFill>
                <a:latin typeface="Calibri"/>
                <a:ea typeface="Calibri"/>
              </a:rPr>
              <a:t>👉 Intimidations, insultes, moqueries, menaces...</a:t>
            </a:r>
            <a:endParaRPr lang="fr-FR" sz="2400" b="0" strike="noStrike" spc="-1">
              <a:solidFill>
                <a:srgbClr val="000000"/>
              </a:solidFill>
              <a:latin typeface="Calibri"/>
            </a:endParaRPr>
          </a:p>
        </p:txBody>
      </p:sp>
      <p:grpSp>
        <p:nvGrpSpPr>
          <p:cNvPr id="431" name="Groupe 1"/>
          <p:cNvGrpSpPr/>
          <p:nvPr/>
        </p:nvGrpSpPr>
        <p:grpSpPr>
          <a:xfrm>
            <a:off x="2413080" y="184680"/>
            <a:ext cx="7365600" cy="866520"/>
            <a:chOff x="2413080" y="184680"/>
            <a:chExt cx="7365600" cy="866520"/>
          </a:xfrm>
        </p:grpSpPr>
        <p:pic>
          <p:nvPicPr>
            <p:cNvPr id="432" name="Google Shape;433;p26"/>
            <p:cNvPicPr/>
            <p:nvPr/>
          </p:nvPicPr>
          <p:blipFill>
            <a:blip r:embed="rId2"/>
            <a:stretch/>
          </p:blipFill>
          <p:spPr>
            <a:xfrm>
              <a:off x="2413080" y="184680"/>
              <a:ext cx="742680" cy="866520"/>
            </a:xfrm>
            <a:prstGeom prst="rect">
              <a:avLst/>
            </a:prstGeom>
            <a:ln w="0">
              <a:noFill/>
            </a:ln>
          </p:spPr>
        </p:pic>
        <p:sp>
          <p:nvSpPr>
            <p:cNvPr id="433" name="Google Shape;434;p26"/>
            <p:cNvSpPr/>
            <p:nvPr/>
          </p:nvSpPr>
          <p:spPr>
            <a:xfrm>
              <a:off x="3758760" y="187200"/>
              <a:ext cx="601992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a:solidFill>
                    <a:schemeClr val="dk1"/>
                  </a:solidFill>
                  <a:latin typeface="Courgette"/>
                  <a:ea typeface="Courgette"/>
                </a:rPr>
                <a:t>Le cyberharcèlement</a:t>
              </a:r>
              <a:endParaRPr lang="fr-FR" sz="5000" b="0" strike="noStrike" spc="-1">
                <a:solidFill>
                  <a:srgbClr val="000000"/>
                </a:solidFill>
                <a:latin typeface="Calibri"/>
              </a:endParaRPr>
            </a:p>
          </p:txBody>
        </p:sp>
      </p:gr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34" name="Google Shape;476;p30"/>
          <p:cNvCxnSpPr/>
          <p:nvPr/>
        </p:nvCxnSpPr>
        <p:spPr>
          <a:xfrm>
            <a:off x="838080" y="1233360"/>
            <a:ext cx="10515960" cy="360"/>
          </a:xfrm>
          <a:prstGeom prst="straightConnector1">
            <a:avLst/>
          </a:prstGeom>
          <a:ln w="76200">
            <a:solidFill>
              <a:srgbClr val="004AAD"/>
            </a:solidFill>
            <a:miter/>
          </a:ln>
        </p:spPr>
      </p:cxnSp>
      <p:sp>
        <p:nvSpPr>
          <p:cNvPr id="435" name="PlaceHolder 1"/>
          <p:cNvSpPr>
            <a:spLocks noGrp="1"/>
          </p:cNvSpPr>
          <p:nvPr>
            <p:ph type="sldNum" idx="150"/>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E81B39DC-F882-4FD2-A815-996DB8D24631}" type="slidenum">
              <a:rPr lang="fr-FR" sz="1200" b="0" strike="noStrike" spc="-1">
                <a:solidFill>
                  <a:srgbClr val="888888"/>
                </a:solidFill>
                <a:latin typeface="Calibri"/>
                <a:ea typeface="Calibri"/>
              </a:rPr>
              <a:t>35</a:t>
            </a:fld>
            <a:endParaRPr lang="fr-FR" sz="1200" b="0" strike="noStrike" spc="-1">
              <a:solidFill>
                <a:srgbClr val="000000"/>
              </a:solidFill>
              <a:latin typeface="Calibri"/>
            </a:endParaRPr>
          </a:p>
        </p:txBody>
      </p:sp>
      <p:sp>
        <p:nvSpPr>
          <p:cNvPr id="436" name="PlaceHolder 2"/>
          <p:cNvSpPr>
            <a:spLocks noGrp="1"/>
          </p:cNvSpPr>
          <p:nvPr>
            <p:ph type="dt" idx="151"/>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34457C7B-0F85-4701-BDC3-7BF114FF5298}"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sp>
        <p:nvSpPr>
          <p:cNvPr id="437" name="PlaceHolder 3"/>
          <p:cNvSpPr>
            <a:spLocks noGrp="1"/>
          </p:cNvSpPr>
          <p:nvPr>
            <p:ph type="ftr" idx="152"/>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sp>
        <p:nvSpPr>
          <p:cNvPr id="438" name="Google Shape;482;p30"/>
          <p:cNvSpPr/>
          <p:nvPr/>
        </p:nvSpPr>
        <p:spPr>
          <a:xfrm>
            <a:off x="5103000" y="1662840"/>
            <a:ext cx="1985400" cy="45684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gn="ctr">
              <a:lnSpc>
                <a:spcPct val="100000"/>
              </a:lnSpc>
              <a:tabLst>
                <a:tab pos="0" algn="l"/>
              </a:tabLst>
            </a:pPr>
            <a:r>
              <a:rPr lang="fr-FR" sz="2400" b="1" strike="noStrike" spc="-1">
                <a:solidFill>
                  <a:schemeClr val="dk1"/>
                </a:solidFill>
                <a:latin typeface="Calibri"/>
                <a:ea typeface="Calibri"/>
              </a:rPr>
              <a:t>C’est quoi ?</a:t>
            </a:r>
            <a:endParaRPr lang="fr-FR" sz="2400" b="0" strike="noStrike" spc="-1">
              <a:solidFill>
                <a:srgbClr val="000000"/>
              </a:solidFill>
              <a:latin typeface="Calibri"/>
            </a:endParaRPr>
          </a:p>
        </p:txBody>
      </p:sp>
      <p:sp>
        <p:nvSpPr>
          <p:cNvPr id="439" name="Google Shape;483;p30"/>
          <p:cNvSpPr/>
          <p:nvPr/>
        </p:nvSpPr>
        <p:spPr>
          <a:xfrm>
            <a:off x="2768040" y="2237040"/>
            <a:ext cx="6655680" cy="374868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nSpc>
                <a:spcPct val="100000"/>
              </a:lnSpc>
              <a:tabLst>
                <a:tab pos="0" algn="l"/>
              </a:tabLst>
            </a:pPr>
            <a:r>
              <a:rPr lang="fr-FR" sz="2400" b="0" strike="noStrike" spc="-1">
                <a:solidFill>
                  <a:schemeClr val="dk1"/>
                </a:solidFill>
                <a:latin typeface="Calibri"/>
                <a:ea typeface="Calibri"/>
              </a:rPr>
              <a:t>👉 Propos diffamatoires et discriminatoires,</a:t>
            </a:r>
            <a:endParaRPr lang="fr-FR" sz="2400" b="0" strike="noStrike" spc="-1">
              <a:solidFill>
                <a:srgbClr val="000000"/>
              </a:solidFill>
              <a:latin typeface="Calibri"/>
            </a:endParaRPr>
          </a:p>
          <a:p>
            <a:pPr>
              <a:lnSpc>
                <a:spcPct val="100000"/>
              </a:lnSpc>
              <a:tabLst>
                <a:tab pos="0" algn="l"/>
              </a:tabLst>
            </a:pPr>
            <a:r>
              <a:rPr lang="fr-FR" sz="2400" b="0" strike="noStrike" spc="-1">
                <a:solidFill>
                  <a:schemeClr val="dk1"/>
                </a:solidFill>
                <a:latin typeface="Calibri"/>
                <a:ea typeface="Calibri"/>
              </a:rPr>
              <a:t>humiliants, agressifs, injurieux</a:t>
            </a:r>
            <a:endParaRPr lang="fr-FR" sz="2400" b="0" strike="noStrike" spc="-1">
              <a:solidFill>
                <a:srgbClr val="000000"/>
              </a:solidFill>
              <a:latin typeface="Calibri"/>
            </a:endParaRPr>
          </a:p>
          <a:p>
            <a:pPr>
              <a:lnSpc>
                <a:spcPct val="100000"/>
              </a:lnSpc>
              <a:tabLst>
                <a:tab pos="0" algn="l"/>
              </a:tabLst>
            </a:pPr>
            <a:endParaRPr lang="fr-FR" sz="2400" b="0" strike="noStrike" spc="-1">
              <a:solidFill>
                <a:srgbClr val="000000"/>
              </a:solidFill>
              <a:latin typeface="Calibri"/>
            </a:endParaRPr>
          </a:p>
          <a:p>
            <a:pPr>
              <a:lnSpc>
                <a:spcPct val="100000"/>
              </a:lnSpc>
              <a:tabLst>
                <a:tab pos="0" algn="l"/>
              </a:tabLst>
            </a:pPr>
            <a:r>
              <a:rPr lang="fr-FR" sz="2400" b="0" strike="noStrike" spc="-1">
                <a:solidFill>
                  <a:schemeClr val="dk1"/>
                </a:solidFill>
                <a:latin typeface="Calibri"/>
                <a:ea typeface="Calibri"/>
              </a:rPr>
              <a:t>👉 Divulgation d’informations ou images personnelles</a:t>
            </a:r>
            <a:endParaRPr lang="fr-FR" sz="2400" b="0" strike="noStrike" spc="-1">
              <a:solidFill>
                <a:srgbClr val="000000"/>
              </a:solidFill>
              <a:latin typeface="Calibri"/>
            </a:endParaRPr>
          </a:p>
          <a:p>
            <a:pPr>
              <a:lnSpc>
                <a:spcPct val="100000"/>
              </a:lnSpc>
              <a:tabLst>
                <a:tab pos="0" algn="l"/>
              </a:tabLst>
            </a:pPr>
            <a:endParaRPr lang="fr-FR" sz="2400" b="0" strike="noStrike" spc="-1">
              <a:solidFill>
                <a:srgbClr val="000000"/>
              </a:solidFill>
              <a:latin typeface="Calibri"/>
            </a:endParaRPr>
          </a:p>
          <a:p>
            <a:pPr>
              <a:lnSpc>
                <a:spcPct val="100000"/>
              </a:lnSpc>
              <a:tabLst>
                <a:tab pos="0" algn="l"/>
              </a:tabLst>
            </a:pPr>
            <a:r>
              <a:rPr lang="fr-FR" sz="2400" b="0" strike="noStrike" spc="-1">
                <a:solidFill>
                  <a:schemeClr val="dk1"/>
                </a:solidFill>
                <a:latin typeface="Calibri"/>
                <a:ea typeface="Calibri"/>
              </a:rPr>
              <a:t>👉 Intimidations, insultes, moqueries, menaces...</a:t>
            </a:r>
            <a:endParaRPr lang="fr-FR" sz="2400" b="0" strike="noStrike" spc="-1">
              <a:solidFill>
                <a:srgbClr val="000000"/>
              </a:solidFill>
              <a:latin typeface="Calibri"/>
            </a:endParaRPr>
          </a:p>
          <a:p>
            <a:pPr>
              <a:lnSpc>
                <a:spcPct val="100000"/>
              </a:lnSpc>
              <a:tabLst>
                <a:tab pos="0" algn="l"/>
              </a:tabLst>
            </a:pPr>
            <a:endParaRPr lang="fr-FR" sz="2400" b="0" strike="noStrike" spc="-1">
              <a:solidFill>
                <a:srgbClr val="000000"/>
              </a:solidFill>
              <a:latin typeface="Calibri"/>
            </a:endParaRPr>
          </a:p>
          <a:p>
            <a:pPr>
              <a:lnSpc>
                <a:spcPct val="100000"/>
              </a:lnSpc>
              <a:tabLst>
                <a:tab pos="0" algn="l"/>
              </a:tabLst>
            </a:pPr>
            <a:r>
              <a:rPr lang="fr-FR" sz="2400" b="0" strike="noStrike" spc="-1">
                <a:solidFill>
                  <a:schemeClr val="dk1"/>
                </a:solidFill>
                <a:latin typeface="Calibri"/>
                <a:ea typeface="Calibri"/>
              </a:rPr>
              <a:t>👉 Usurpation d'identité, piratage de compte, répétition des actes</a:t>
            </a:r>
            <a:endParaRPr lang="fr-FR" sz="2400" b="0" strike="noStrike" spc="-1">
              <a:solidFill>
                <a:srgbClr val="000000"/>
              </a:solidFill>
              <a:latin typeface="Calibri"/>
            </a:endParaRPr>
          </a:p>
        </p:txBody>
      </p:sp>
      <p:grpSp>
        <p:nvGrpSpPr>
          <p:cNvPr id="440" name="Groupe 1"/>
          <p:cNvGrpSpPr/>
          <p:nvPr/>
        </p:nvGrpSpPr>
        <p:grpSpPr>
          <a:xfrm>
            <a:off x="2413080" y="184680"/>
            <a:ext cx="7365600" cy="866520"/>
            <a:chOff x="2413080" y="184680"/>
            <a:chExt cx="7365600" cy="866520"/>
          </a:xfrm>
        </p:grpSpPr>
        <p:pic>
          <p:nvPicPr>
            <p:cNvPr id="441" name="Google Shape;433;p26"/>
            <p:cNvPicPr/>
            <p:nvPr/>
          </p:nvPicPr>
          <p:blipFill>
            <a:blip r:embed="rId2"/>
            <a:stretch/>
          </p:blipFill>
          <p:spPr>
            <a:xfrm>
              <a:off x="2413080" y="184680"/>
              <a:ext cx="742680" cy="866520"/>
            </a:xfrm>
            <a:prstGeom prst="rect">
              <a:avLst/>
            </a:prstGeom>
            <a:ln w="0">
              <a:noFill/>
            </a:ln>
          </p:spPr>
        </p:pic>
        <p:sp>
          <p:nvSpPr>
            <p:cNvPr id="442" name="Google Shape;434;p26"/>
            <p:cNvSpPr/>
            <p:nvPr/>
          </p:nvSpPr>
          <p:spPr>
            <a:xfrm>
              <a:off x="3758760" y="187200"/>
              <a:ext cx="601992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a:solidFill>
                    <a:schemeClr val="dk1"/>
                  </a:solidFill>
                  <a:latin typeface="Courgette"/>
                  <a:ea typeface="Courgette"/>
                </a:rPr>
                <a:t>Le cyberharcèlement</a:t>
              </a:r>
              <a:endParaRPr lang="fr-FR" sz="5000" b="0" strike="noStrike" spc="-1">
                <a:solidFill>
                  <a:srgbClr val="000000"/>
                </a:solidFill>
                <a:latin typeface="Calibri"/>
              </a:endParaRPr>
            </a:p>
          </p:txBody>
        </p:sp>
      </p:gr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43" name="Google Shape;476;p30"/>
          <p:cNvCxnSpPr/>
          <p:nvPr/>
        </p:nvCxnSpPr>
        <p:spPr>
          <a:xfrm>
            <a:off x="838080" y="1233360"/>
            <a:ext cx="10515960" cy="360"/>
          </a:xfrm>
          <a:prstGeom prst="straightConnector1">
            <a:avLst/>
          </a:prstGeom>
          <a:ln w="76200">
            <a:solidFill>
              <a:srgbClr val="004AAD"/>
            </a:solidFill>
            <a:miter/>
          </a:ln>
        </p:spPr>
      </p:cxnSp>
      <p:sp>
        <p:nvSpPr>
          <p:cNvPr id="444" name="PlaceHolder 1"/>
          <p:cNvSpPr>
            <a:spLocks noGrp="1"/>
          </p:cNvSpPr>
          <p:nvPr>
            <p:ph type="sldNum" idx="153"/>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B085362C-AEB9-4553-91BB-5B9ACBA2290C}" type="slidenum">
              <a:rPr lang="fr-FR" sz="1200" b="0" strike="noStrike" spc="-1">
                <a:solidFill>
                  <a:srgbClr val="888888"/>
                </a:solidFill>
                <a:latin typeface="Calibri"/>
                <a:ea typeface="Calibri"/>
              </a:rPr>
              <a:t>36</a:t>
            </a:fld>
            <a:endParaRPr lang="fr-FR" sz="1200" b="0" strike="noStrike" spc="-1">
              <a:solidFill>
                <a:srgbClr val="000000"/>
              </a:solidFill>
              <a:latin typeface="Calibri"/>
            </a:endParaRPr>
          </a:p>
        </p:txBody>
      </p:sp>
      <p:sp>
        <p:nvSpPr>
          <p:cNvPr id="445" name="PlaceHolder 2"/>
          <p:cNvSpPr>
            <a:spLocks noGrp="1"/>
          </p:cNvSpPr>
          <p:nvPr>
            <p:ph type="dt" idx="154"/>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343892EA-D61A-474F-8671-639B7997DA75}"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sp>
        <p:nvSpPr>
          <p:cNvPr id="446" name="PlaceHolder 3"/>
          <p:cNvSpPr>
            <a:spLocks noGrp="1"/>
          </p:cNvSpPr>
          <p:nvPr>
            <p:ph type="ftr" idx="155"/>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sp>
        <p:nvSpPr>
          <p:cNvPr id="447" name="Google Shape;482;p30"/>
          <p:cNvSpPr/>
          <p:nvPr/>
        </p:nvSpPr>
        <p:spPr>
          <a:xfrm>
            <a:off x="4213800" y="1590840"/>
            <a:ext cx="3764160" cy="45684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gn="ctr">
              <a:lnSpc>
                <a:spcPct val="100000"/>
              </a:lnSpc>
              <a:tabLst>
                <a:tab pos="0" algn="l"/>
              </a:tabLst>
            </a:pPr>
            <a:r>
              <a:rPr lang="fr-FR" sz="2400" b="1" strike="noStrike" spc="-1">
                <a:solidFill>
                  <a:schemeClr val="dk1"/>
                </a:solidFill>
                <a:latin typeface="Calibri"/>
                <a:ea typeface="Calibri"/>
              </a:rPr>
              <a:t>Différentes « catégories » :</a:t>
            </a:r>
            <a:endParaRPr lang="fr-FR" sz="2400" b="0" strike="noStrike" spc="-1">
              <a:solidFill>
                <a:srgbClr val="000000"/>
              </a:solidFill>
              <a:latin typeface="Calibri"/>
            </a:endParaRPr>
          </a:p>
        </p:txBody>
      </p:sp>
      <p:grpSp>
        <p:nvGrpSpPr>
          <p:cNvPr id="448" name="Groupe 1"/>
          <p:cNvGrpSpPr/>
          <p:nvPr/>
        </p:nvGrpSpPr>
        <p:grpSpPr>
          <a:xfrm>
            <a:off x="2413080" y="184680"/>
            <a:ext cx="7365600" cy="866520"/>
            <a:chOff x="2413080" y="184680"/>
            <a:chExt cx="7365600" cy="866520"/>
          </a:xfrm>
        </p:grpSpPr>
        <p:pic>
          <p:nvPicPr>
            <p:cNvPr id="449" name="Google Shape;433;p26"/>
            <p:cNvPicPr/>
            <p:nvPr/>
          </p:nvPicPr>
          <p:blipFill>
            <a:blip r:embed="rId2"/>
            <a:stretch/>
          </p:blipFill>
          <p:spPr>
            <a:xfrm>
              <a:off x="2413080" y="184680"/>
              <a:ext cx="742680" cy="866520"/>
            </a:xfrm>
            <a:prstGeom prst="rect">
              <a:avLst/>
            </a:prstGeom>
            <a:ln w="0">
              <a:noFill/>
            </a:ln>
          </p:spPr>
        </p:pic>
        <p:sp>
          <p:nvSpPr>
            <p:cNvPr id="450" name="Google Shape;434;p26"/>
            <p:cNvSpPr/>
            <p:nvPr/>
          </p:nvSpPr>
          <p:spPr>
            <a:xfrm>
              <a:off x="3758760" y="187200"/>
              <a:ext cx="601992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a:solidFill>
                    <a:schemeClr val="dk1"/>
                  </a:solidFill>
                  <a:latin typeface="Courgette"/>
                  <a:ea typeface="Courgette"/>
                </a:rPr>
                <a:t>Le cyberharcèlement</a:t>
              </a:r>
              <a:endParaRPr lang="fr-FR" sz="5000" b="0" strike="noStrike" spc="-1">
                <a:solidFill>
                  <a:srgbClr val="000000"/>
                </a:solidFill>
                <a:latin typeface="Calibri"/>
              </a:endParaRPr>
            </a:p>
          </p:txBody>
        </p:sp>
      </p:grpSp>
      <p:sp>
        <p:nvSpPr>
          <p:cNvPr id="451" name="Rectangle : coins arrondis 4"/>
          <p:cNvSpPr/>
          <p:nvPr/>
        </p:nvSpPr>
        <p:spPr>
          <a:xfrm>
            <a:off x="6897240" y="4803480"/>
            <a:ext cx="2661480" cy="1059120"/>
          </a:xfrm>
          <a:prstGeom prst="roundRect">
            <a:avLst>
              <a:gd name="adj" fmla="val 16667"/>
            </a:avLst>
          </a:prstGeom>
          <a:solidFill>
            <a:srgbClr val="4472C4"/>
          </a:solidFill>
          <a:ln>
            <a:solidFill>
              <a:srgbClr val="004AAD"/>
            </a:solidFill>
            <a:round/>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r>
              <a:rPr lang="fr-FR" sz="2400" b="0" strike="noStrike" spc="-1">
                <a:solidFill>
                  <a:schemeClr val="lt1"/>
                </a:solidFill>
                <a:latin typeface="Arial"/>
                <a:ea typeface="Arial"/>
              </a:rPr>
              <a:t>Harceleurs</a:t>
            </a:r>
            <a:endParaRPr lang="fr-FR" sz="2400" b="0" strike="noStrike" spc="-1">
              <a:solidFill>
                <a:srgbClr val="000000"/>
              </a:solidFill>
              <a:latin typeface="Calibri"/>
            </a:endParaRPr>
          </a:p>
        </p:txBody>
      </p:sp>
      <p:sp>
        <p:nvSpPr>
          <p:cNvPr id="452" name="Rectangle : coins arrondis 5"/>
          <p:cNvSpPr/>
          <p:nvPr/>
        </p:nvSpPr>
        <p:spPr>
          <a:xfrm>
            <a:off x="5690880" y="2697480"/>
            <a:ext cx="2661480" cy="1059120"/>
          </a:xfrm>
          <a:prstGeom prst="roundRect">
            <a:avLst>
              <a:gd name="adj" fmla="val 16667"/>
            </a:avLst>
          </a:prstGeom>
          <a:solidFill>
            <a:srgbClr val="4472C4"/>
          </a:solidFill>
          <a:ln>
            <a:solidFill>
              <a:srgbClr val="004AAD"/>
            </a:solidFill>
            <a:round/>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r>
              <a:rPr lang="fr-FR" sz="2400" b="0" strike="noStrike" spc="-1">
                <a:solidFill>
                  <a:schemeClr val="lt1"/>
                </a:solidFill>
                <a:latin typeface="Arial"/>
                <a:ea typeface="Arial"/>
              </a:rPr>
              <a:t>Victimes</a:t>
            </a:r>
            <a:endParaRPr lang="fr-FR" sz="2400" b="0" strike="noStrike" spc="-1">
              <a:solidFill>
                <a:srgbClr val="000000"/>
              </a:solidFill>
              <a:latin typeface="Calibri"/>
            </a:endParaRPr>
          </a:p>
        </p:txBody>
      </p:sp>
      <p:sp>
        <p:nvSpPr>
          <p:cNvPr id="453" name="Rectangle : coins arrondis 6"/>
          <p:cNvSpPr/>
          <p:nvPr/>
        </p:nvSpPr>
        <p:spPr>
          <a:xfrm>
            <a:off x="1177560" y="2242080"/>
            <a:ext cx="2661480" cy="1059120"/>
          </a:xfrm>
          <a:prstGeom prst="roundRect">
            <a:avLst>
              <a:gd name="adj" fmla="val 16667"/>
            </a:avLst>
          </a:prstGeom>
          <a:solidFill>
            <a:srgbClr val="4472C4"/>
          </a:solidFill>
          <a:ln>
            <a:solidFill>
              <a:srgbClr val="004AAD"/>
            </a:solidFill>
            <a:round/>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r>
              <a:rPr lang="fr-FR" sz="2400" b="0" strike="noStrike" spc="-1">
                <a:solidFill>
                  <a:schemeClr val="lt1"/>
                </a:solidFill>
                <a:latin typeface="Arial"/>
                <a:ea typeface="Arial"/>
              </a:rPr>
              <a:t>Témoins</a:t>
            </a:r>
            <a:endParaRPr lang="fr-FR" sz="2400" b="0" strike="noStrike" spc="-1">
              <a:solidFill>
                <a:srgbClr val="000000"/>
              </a:solidFill>
              <a:latin typeface="Calibri"/>
            </a:endParaRPr>
          </a:p>
        </p:txBody>
      </p:sp>
      <p:sp>
        <p:nvSpPr>
          <p:cNvPr id="454" name="Rectangle : coins arrondis 7"/>
          <p:cNvSpPr/>
          <p:nvPr/>
        </p:nvSpPr>
        <p:spPr>
          <a:xfrm>
            <a:off x="2413080" y="4309920"/>
            <a:ext cx="2661480" cy="1059120"/>
          </a:xfrm>
          <a:prstGeom prst="roundRect">
            <a:avLst>
              <a:gd name="adj" fmla="val 16667"/>
            </a:avLst>
          </a:prstGeom>
          <a:solidFill>
            <a:srgbClr val="4472C4"/>
          </a:solidFill>
          <a:ln>
            <a:solidFill>
              <a:srgbClr val="004AAD"/>
            </a:solidFill>
            <a:round/>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r>
              <a:rPr lang="fr-FR" sz="2400" b="0" strike="noStrike" spc="-1">
                <a:solidFill>
                  <a:schemeClr val="lt1"/>
                </a:solidFill>
                <a:latin typeface="Arial"/>
                <a:ea typeface="Arial"/>
              </a:rPr>
              <a:t>Vrais amis</a:t>
            </a:r>
            <a:endParaRPr lang="fr-FR" sz="2400" b="0" strike="noStrike" spc="-1">
              <a:solidFill>
                <a:srgbClr val="000000"/>
              </a:solidFill>
              <a:latin typeface="Calibri"/>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55" name="Google Shape;488;p31"/>
          <p:cNvCxnSpPr/>
          <p:nvPr/>
        </p:nvCxnSpPr>
        <p:spPr>
          <a:xfrm>
            <a:off x="838080" y="1233360"/>
            <a:ext cx="10515960" cy="360"/>
          </a:xfrm>
          <a:prstGeom prst="straightConnector1">
            <a:avLst/>
          </a:prstGeom>
          <a:ln w="76200">
            <a:solidFill>
              <a:srgbClr val="004AAD"/>
            </a:solidFill>
            <a:miter/>
          </a:ln>
        </p:spPr>
      </p:cxnSp>
      <p:sp>
        <p:nvSpPr>
          <p:cNvPr id="456" name="PlaceHolder 1"/>
          <p:cNvSpPr>
            <a:spLocks noGrp="1"/>
          </p:cNvSpPr>
          <p:nvPr>
            <p:ph type="sldNum" idx="156"/>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59898BD7-5A26-4B7D-8A93-B75233867662}" type="slidenum">
              <a:rPr lang="fr-FR" sz="1200" b="0" strike="noStrike" spc="-1">
                <a:solidFill>
                  <a:srgbClr val="888888"/>
                </a:solidFill>
                <a:latin typeface="Calibri"/>
                <a:ea typeface="Calibri"/>
              </a:rPr>
              <a:t>37</a:t>
            </a:fld>
            <a:endParaRPr lang="fr-FR" sz="1200" b="0" strike="noStrike" spc="-1">
              <a:solidFill>
                <a:srgbClr val="000000"/>
              </a:solidFill>
              <a:latin typeface="Calibri"/>
            </a:endParaRPr>
          </a:p>
        </p:txBody>
      </p:sp>
      <p:sp>
        <p:nvSpPr>
          <p:cNvPr id="457" name="PlaceHolder 2"/>
          <p:cNvSpPr>
            <a:spLocks noGrp="1"/>
          </p:cNvSpPr>
          <p:nvPr>
            <p:ph type="dt" idx="157"/>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4659C54C-02B5-4C36-95B1-6263EE0B3385}"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sp>
        <p:nvSpPr>
          <p:cNvPr id="458" name="PlaceHolder 3"/>
          <p:cNvSpPr>
            <a:spLocks noGrp="1"/>
          </p:cNvSpPr>
          <p:nvPr>
            <p:ph type="ftr" idx="158"/>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sp>
        <p:nvSpPr>
          <p:cNvPr id="459" name="Google Shape;494;p31"/>
          <p:cNvSpPr/>
          <p:nvPr/>
        </p:nvSpPr>
        <p:spPr>
          <a:xfrm>
            <a:off x="4490640" y="1728360"/>
            <a:ext cx="3210840" cy="45684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nSpc>
                <a:spcPct val="100000"/>
              </a:lnSpc>
              <a:tabLst>
                <a:tab pos="0" algn="l"/>
              </a:tabLst>
            </a:pPr>
            <a:r>
              <a:rPr lang="fr-FR" sz="2400" b="1" strike="noStrike" spc="-1">
                <a:solidFill>
                  <a:schemeClr val="dk1"/>
                </a:solidFill>
                <a:latin typeface="Calibri"/>
                <a:ea typeface="Calibri"/>
              </a:rPr>
              <a:t>Les signes à reconnaître</a:t>
            </a:r>
            <a:endParaRPr lang="fr-FR" sz="2400" b="0" strike="noStrike" spc="-1">
              <a:solidFill>
                <a:srgbClr val="000000"/>
              </a:solidFill>
              <a:latin typeface="Calibri"/>
            </a:endParaRPr>
          </a:p>
        </p:txBody>
      </p:sp>
      <p:grpSp>
        <p:nvGrpSpPr>
          <p:cNvPr id="460" name="Groupe 1"/>
          <p:cNvGrpSpPr/>
          <p:nvPr/>
        </p:nvGrpSpPr>
        <p:grpSpPr>
          <a:xfrm>
            <a:off x="2413080" y="184680"/>
            <a:ext cx="7365600" cy="866520"/>
            <a:chOff x="2413080" y="184680"/>
            <a:chExt cx="7365600" cy="866520"/>
          </a:xfrm>
        </p:grpSpPr>
        <p:pic>
          <p:nvPicPr>
            <p:cNvPr id="461" name="Google Shape;433;p26"/>
            <p:cNvPicPr/>
            <p:nvPr/>
          </p:nvPicPr>
          <p:blipFill>
            <a:blip r:embed="rId3"/>
            <a:stretch/>
          </p:blipFill>
          <p:spPr>
            <a:xfrm>
              <a:off x="2413080" y="184680"/>
              <a:ext cx="742680" cy="866520"/>
            </a:xfrm>
            <a:prstGeom prst="rect">
              <a:avLst/>
            </a:prstGeom>
            <a:ln w="0">
              <a:noFill/>
            </a:ln>
          </p:spPr>
        </p:pic>
        <p:sp>
          <p:nvSpPr>
            <p:cNvPr id="462" name="Google Shape;434;p26"/>
            <p:cNvSpPr/>
            <p:nvPr/>
          </p:nvSpPr>
          <p:spPr>
            <a:xfrm>
              <a:off x="3758760" y="187200"/>
              <a:ext cx="601992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a:solidFill>
                    <a:schemeClr val="dk1"/>
                  </a:solidFill>
                  <a:latin typeface="Courgette"/>
                  <a:ea typeface="Courgette"/>
                </a:rPr>
                <a:t>Le cyberharcèlement</a:t>
              </a:r>
              <a:endParaRPr lang="fr-FR" sz="5000" b="0" strike="noStrike" spc="-1">
                <a:solidFill>
                  <a:srgbClr val="000000"/>
                </a:solidFill>
                <a:latin typeface="Calibri"/>
              </a:endParaRPr>
            </a:p>
          </p:txBody>
        </p:sp>
      </p:grpSp>
      <p:sp>
        <p:nvSpPr>
          <p:cNvPr id="463" name="Google Shape;543;p35"/>
          <p:cNvSpPr/>
          <p:nvPr/>
        </p:nvSpPr>
        <p:spPr>
          <a:xfrm>
            <a:off x="4115880" y="2557080"/>
            <a:ext cx="3960000" cy="45684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nSpc>
                <a:spcPct val="100000"/>
              </a:lnSpc>
              <a:tabLst>
                <a:tab pos="0" algn="l"/>
              </a:tabLst>
            </a:pPr>
            <a:r>
              <a:rPr lang="fr-FR" sz="2400" b="0" strike="noStrike" spc="-1">
                <a:solidFill>
                  <a:schemeClr val="dk1"/>
                </a:solidFill>
                <a:latin typeface="Calibri"/>
                <a:ea typeface="Calibri"/>
              </a:rPr>
              <a:t>👉 comportement inhabituel</a:t>
            </a:r>
            <a:endParaRPr lang="fr-FR" sz="2400" b="0" strike="noStrike" spc="-1">
              <a:solidFill>
                <a:srgbClr val="000000"/>
              </a:solidFill>
              <a:latin typeface="Calibri"/>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64" name="Google Shape;488;p31"/>
          <p:cNvCxnSpPr/>
          <p:nvPr/>
        </p:nvCxnSpPr>
        <p:spPr>
          <a:xfrm>
            <a:off x="838080" y="1233360"/>
            <a:ext cx="10515960" cy="360"/>
          </a:xfrm>
          <a:prstGeom prst="straightConnector1">
            <a:avLst/>
          </a:prstGeom>
          <a:ln w="76200">
            <a:solidFill>
              <a:srgbClr val="004AAD"/>
            </a:solidFill>
            <a:miter/>
          </a:ln>
        </p:spPr>
      </p:cxnSp>
      <p:sp>
        <p:nvSpPr>
          <p:cNvPr id="465" name="PlaceHolder 1"/>
          <p:cNvSpPr>
            <a:spLocks noGrp="1"/>
          </p:cNvSpPr>
          <p:nvPr>
            <p:ph type="sldNum" idx="159"/>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B5D7A983-D928-4385-8977-C1CF6BD07615}" type="slidenum">
              <a:rPr lang="fr-FR" sz="1200" b="0" strike="noStrike" spc="-1">
                <a:solidFill>
                  <a:srgbClr val="888888"/>
                </a:solidFill>
                <a:latin typeface="Calibri"/>
                <a:ea typeface="Calibri"/>
              </a:rPr>
              <a:t>38</a:t>
            </a:fld>
            <a:endParaRPr lang="fr-FR" sz="1200" b="0" strike="noStrike" spc="-1">
              <a:solidFill>
                <a:srgbClr val="000000"/>
              </a:solidFill>
              <a:latin typeface="Calibri"/>
            </a:endParaRPr>
          </a:p>
        </p:txBody>
      </p:sp>
      <p:sp>
        <p:nvSpPr>
          <p:cNvPr id="466" name="PlaceHolder 2"/>
          <p:cNvSpPr>
            <a:spLocks noGrp="1"/>
          </p:cNvSpPr>
          <p:nvPr>
            <p:ph type="dt" idx="160"/>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E1E66F64-790A-4734-872C-2055DD9AA1A6}"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sp>
        <p:nvSpPr>
          <p:cNvPr id="467" name="PlaceHolder 3"/>
          <p:cNvSpPr>
            <a:spLocks noGrp="1"/>
          </p:cNvSpPr>
          <p:nvPr>
            <p:ph type="ftr" idx="161"/>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sp>
        <p:nvSpPr>
          <p:cNvPr id="468" name="Google Shape;494;p31"/>
          <p:cNvSpPr/>
          <p:nvPr/>
        </p:nvSpPr>
        <p:spPr>
          <a:xfrm>
            <a:off x="4490640" y="1728360"/>
            <a:ext cx="3210840" cy="45684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nSpc>
                <a:spcPct val="100000"/>
              </a:lnSpc>
              <a:tabLst>
                <a:tab pos="0" algn="l"/>
              </a:tabLst>
            </a:pPr>
            <a:r>
              <a:rPr lang="fr-FR" sz="2400" b="1" strike="noStrike" spc="-1">
                <a:solidFill>
                  <a:schemeClr val="dk1"/>
                </a:solidFill>
                <a:latin typeface="Calibri"/>
                <a:ea typeface="Calibri"/>
              </a:rPr>
              <a:t>Les signes à reconnaître</a:t>
            </a:r>
            <a:endParaRPr lang="fr-FR" sz="2400" b="0" strike="noStrike" spc="-1">
              <a:solidFill>
                <a:srgbClr val="000000"/>
              </a:solidFill>
              <a:latin typeface="Calibri"/>
            </a:endParaRPr>
          </a:p>
        </p:txBody>
      </p:sp>
      <p:grpSp>
        <p:nvGrpSpPr>
          <p:cNvPr id="469" name="Groupe 1"/>
          <p:cNvGrpSpPr/>
          <p:nvPr/>
        </p:nvGrpSpPr>
        <p:grpSpPr>
          <a:xfrm>
            <a:off x="2413080" y="184680"/>
            <a:ext cx="7365600" cy="866520"/>
            <a:chOff x="2413080" y="184680"/>
            <a:chExt cx="7365600" cy="866520"/>
          </a:xfrm>
        </p:grpSpPr>
        <p:pic>
          <p:nvPicPr>
            <p:cNvPr id="470" name="Google Shape;433;p26"/>
            <p:cNvPicPr/>
            <p:nvPr/>
          </p:nvPicPr>
          <p:blipFill>
            <a:blip r:embed="rId3"/>
            <a:stretch/>
          </p:blipFill>
          <p:spPr>
            <a:xfrm>
              <a:off x="2413080" y="184680"/>
              <a:ext cx="742680" cy="866520"/>
            </a:xfrm>
            <a:prstGeom prst="rect">
              <a:avLst/>
            </a:prstGeom>
            <a:ln w="0">
              <a:noFill/>
            </a:ln>
          </p:spPr>
        </p:pic>
        <p:sp>
          <p:nvSpPr>
            <p:cNvPr id="471" name="Google Shape;434;p26"/>
            <p:cNvSpPr/>
            <p:nvPr/>
          </p:nvSpPr>
          <p:spPr>
            <a:xfrm>
              <a:off x="3758760" y="187200"/>
              <a:ext cx="601992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a:solidFill>
                    <a:schemeClr val="dk1"/>
                  </a:solidFill>
                  <a:latin typeface="Courgette"/>
                  <a:ea typeface="Courgette"/>
                </a:rPr>
                <a:t>Le cyberharcèlement</a:t>
              </a:r>
              <a:endParaRPr lang="fr-FR" sz="5000" b="0" strike="noStrike" spc="-1">
                <a:solidFill>
                  <a:srgbClr val="000000"/>
                </a:solidFill>
                <a:latin typeface="Calibri"/>
              </a:endParaRPr>
            </a:p>
          </p:txBody>
        </p:sp>
      </p:grpSp>
      <p:sp>
        <p:nvSpPr>
          <p:cNvPr id="472" name="Google Shape;543;p35"/>
          <p:cNvSpPr/>
          <p:nvPr/>
        </p:nvSpPr>
        <p:spPr>
          <a:xfrm>
            <a:off x="4115880" y="2557080"/>
            <a:ext cx="3960000" cy="82260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nSpc>
                <a:spcPct val="100000"/>
              </a:lnSpc>
              <a:tabLst>
                <a:tab pos="0" algn="l"/>
              </a:tabLst>
            </a:pPr>
            <a:r>
              <a:rPr lang="fr-FR" sz="2400" b="0" strike="noStrike" spc="-1">
                <a:solidFill>
                  <a:schemeClr val="dk1"/>
                </a:solidFill>
                <a:latin typeface="Calibri"/>
                <a:ea typeface="Calibri"/>
              </a:rPr>
              <a:t>👉 comportement inhabituel</a:t>
            </a:r>
            <a:endParaRPr lang="fr-FR" sz="2400" b="0" strike="noStrike" spc="-1">
              <a:solidFill>
                <a:srgbClr val="000000"/>
              </a:solidFill>
              <a:latin typeface="Calibri"/>
            </a:endParaRPr>
          </a:p>
          <a:p>
            <a:pPr>
              <a:lnSpc>
                <a:spcPct val="100000"/>
              </a:lnSpc>
              <a:tabLst>
                <a:tab pos="0" algn="l"/>
              </a:tabLst>
            </a:pPr>
            <a:r>
              <a:rPr lang="fr-FR" sz="2400" b="0" strike="noStrike" spc="-1">
                <a:solidFill>
                  <a:schemeClr val="dk1"/>
                </a:solidFill>
                <a:latin typeface="Calibri"/>
                <a:ea typeface="Calibri"/>
              </a:rPr>
              <a:t>👉 refus d'aller à l'école</a:t>
            </a:r>
            <a:endParaRPr lang="fr-FR" sz="2400" b="0" strike="noStrike" spc="-1">
              <a:solidFill>
                <a:srgbClr val="000000"/>
              </a:solidFill>
              <a:latin typeface="Calibri"/>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73" name="Google Shape;488;p31"/>
          <p:cNvCxnSpPr/>
          <p:nvPr/>
        </p:nvCxnSpPr>
        <p:spPr>
          <a:xfrm>
            <a:off x="838080" y="1233360"/>
            <a:ext cx="10515960" cy="360"/>
          </a:xfrm>
          <a:prstGeom prst="straightConnector1">
            <a:avLst/>
          </a:prstGeom>
          <a:ln w="76200">
            <a:solidFill>
              <a:srgbClr val="004AAD"/>
            </a:solidFill>
            <a:miter/>
          </a:ln>
        </p:spPr>
      </p:cxnSp>
      <p:sp>
        <p:nvSpPr>
          <p:cNvPr id="474" name="PlaceHolder 1"/>
          <p:cNvSpPr>
            <a:spLocks noGrp="1"/>
          </p:cNvSpPr>
          <p:nvPr>
            <p:ph type="sldNum" idx="162"/>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5759A139-7746-4F5A-BEA7-2A46D00FF2A0}" type="slidenum">
              <a:rPr lang="fr-FR" sz="1200" b="0" strike="noStrike" spc="-1">
                <a:solidFill>
                  <a:srgbClr val="888888"/>
                </a:solidFill>
                <a:latin typeface="Calibri"/>
                <a:ea typeface="Calibri"/>
              </a:rPr>
              <a:t>39</a:t>
            </a:fld>
            <a:endParaRPr lang="fr-FR" sz="1200" b="0" strike="noStrike" spc="-1">
              <a:solidFill>
                <a:srgbClr val="000000"/>
              </a:solidFill>
              <a:latin typeface="Calibri"/>
            </a:endParaRPr>
          </a:p>
        </p:txBody>
      </p:sp>
      <p:sp>
        <p:nvSpPr>
          <p:cNvPr id="475" name="PlaceHolder 2"/>
          <p:cNvSpPr>
            <a:spLocks noGrp="1"/>
          </p:cNvSpPr>
          <p:nvPr>
            <p:ph type="dt" idx="163"/>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12FE790B-7579-4A65-B8D2-298B2276B072}"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sp>
        <p:nvSpPr>
          <p:cNvPr id="476" name="PlaceHolder 3"/>
          <p:cNvSpPr>
            <a:spLocks noGrp="1"/>
          </p:cNvSpPr>
          <p:nvPr>
            <p:ph type="ftr" idx="164"/>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sp>
        <p:nvSpPr>
          <p:cNvPr id="477" name="Google Shape;494;p31"/>
          <p:cNvSpPr/>
          <p:nvPr/>
        </p:nvSpPr>
        <p:spPr>
          <a:xfrm>
            <a:off x="4490640" y="1728360"/>
            <a:ext cx="3210840" cy="45684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nSpc>
                <a:spcPct val="100000"/>
              </a:lnSpc>
              <a:tabLst>
                <a:tab pos="0" algn="l"/>
              </a:tabLst>
            </a:pPr>
            <a:r>
              <a:rPr lang="fr-FR" sz="2400" b="1" strike="noStrike" spc="-1">
                <a:solidFill>
                  <a:schemeClr val="dk1"/>
                </a:solidFill>
                <a:latin typeface="Calibri"/>
                <a:ea typeface="Calibri"/>
              </a:rPr>
              <a:t>Les signes à reconnaître</a:t>
            </a:r>
            <a:endParaRPr lang="fr-FR" sz="2400" b="0" strike="noStrike" spc="-1">
              <a:solidFill>
                <a:srgbClr val="000000"/>
              </a:solidFill>
              <a:latin typeface="Calibri"/>
            </a:endParaRPr>
          </a:p>
        </p:txBody>
      </p:sp>
      <p:grpSp>
        <p:nvGrpSpPr>
          <p:cNvPr id="478" name="Groupe 1"/>
          <p:cNvGrpSpPr/>
          <p:nvPr/>
        </p:nvGrpSpPr>
        <p:grpSpPr>
          <a:xfrm>
            <a:off x="2413080" y="184680"/>
            <a:ext cx="7365600" cy="866520"/>
            <a:chOff x="2413080" y="184680"/>
            <a:chExt cx="7365600" cy="866520"/>
          </a:xfrm>
        </p:grpSpPr>
        <p:pic>
          <p:nvPicPr>
            <p:cNvPr id="479" name="Google Shape;433;p26"/>
            <p:cNvPicPr/>
            <p:nvPr/>
          </p:nvPicPr>
          <p:blipFill>
            <a:blip r:embed="rId3"/>
            <a:stretch/>
          </p:blipFill>
          <p:spPr>
            <a:xfrm>
              <a:off x="2413080" y="184680"/>
              <a:ext cx="742680" cy="866520"/>
            </a:xfrm>
            <a:prstGeom prst="rect">
              <a:avLst/>
            </a:prstGeom>
            <a:ln w="0">
              <a:noFill/>
            </a:ln>
          </p:spPr>
        </p:pic>
        <p:sp>
          <p:nvSpPr>
            <p:cNvPr id="480" name="Google Shape;434;p26"/>
            <p:cNvSpPr/>
            <p:nvPr/>
          </p:nvSpPr>
          <p:spPr>
            <a:xfrm>
              <a:off x="3758760" y="187200"/>
              <a:ext cx="601992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a:solidFill>
                    <a:schemeClr val="dk1"/>
                  </a:solidFill>
                  <a:latin typeface="Courgette"/>
                  <a:ea typeface="Courgette"/>
                </a:rPr>
                <a:t>Le cyberharcèlement</a:t>
              </a:r>
              <a:endParaRPr lang="fr-FR" sz="5000" b="0" strike="noStrike" spc="-1">
                <a:solidFill>
                  <a:srgbClr val="000000"/>
                </a:solidFill>
                <a:latin typeface="Calibri"/>
              </a:endParaRPr>
            </a:p>
          </p:txBody>
        </p:sp>
      </p:grpSp>
      <p:sp>
        <p:nvSpPr>
          <p:cNvPr id="481" name="Google Shape;543;p35"/>
          <p:cNvSpPr/>
          <p:nvPr/>
        </p:nvSpPr>
        <p:spPr>
          <a:xfrm>
            <a:off x="4115880" y="2557080"/>
            <a:ext cx="3960000" cy="118836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nSpc>
                <a:spcPct val="100000"/>
              </a:lnSpc>
              <a:tabLst>
                <a:tab pos="0" algn="l"/>
              </a:tabLst>
            </a:pPr>
            <a:r>
              <a:rPr lang="fr-FR" sz="2400" b="0" strike="noStrike" spc="-1">
                <a:solidFill>
                  <a:schemeClr val="dk1"/>
                </a:solidFill>
                <a:latin typeface="Calibri"/>
                <a:ea typeface="Calibri"/>
              </a:rPr>
              <a:t>👉 comportement inhabituel</a:t>
            </a:r>
            <a:endParaRPr lang="fr-FR" sz="2400" b="0" strike="noStrike" spc="-1">
              <a:solidFill>
                <a:srgbClr val="000000"/>
              </a:solidFill>
              <a:latin typeface="Calibri"/>
            </a:endParaRPr>
          </a:p>
          <a:p>
            <a:pPr>
              <a:lnSpc>
                <a:spcPct val="100000"/>
              </a:lnSpc>
              <a:tabLst>
                <a:tab pos="0" algn="l"/>
              </a:tabLst>
            </a:pPr>
            <a:r>
              <a:rPr lang="fr-FR" sz="2400" b="0" strike="noStrike" spc="-1">
                <a:solidFill>
                  <a:schemeClr val="dk1"/>
                </a:solidFill>
                <a:latin typeface="Calibri"/>
                <a:ea typeface="Calibri"/>
              </a:rPr>
              <a:t>👉 refus d'aller à l'école</a:t>
            </a:r>
            <a:endParaRPr lang="fr-FR" sz="2400" b="0" strike="noStrike" spc="-1">
              <a:solidFill>
                <a:srgbClr val="000000"/>
              </a:solidFill>
              <a:latin typeface="Calibri"/>
            </a:endParaRPr>
          </a:p>
          <a:p>
            <a:pPr>
              <a:lnSpc>
                <a:spcPct val="100000"/>
              </a:lnSpc>
              <a:tabLst>
                <a:tab pos="0" algn="l"/>
              </a:tabLst>
            </a:pPr>
            <a:r>
              <a:rPr lang="fr-FR" sz="2400" b="0" strike="noStrike" spc="-1">
                <a:solidFill>
                  <a:schemeClr val="dk1"/>
                </a:solidFill>
                <a:latin typeface="Calibri"/>
                <a:ea typeface="Calibri"/>
              </a:rPr>
              <a:t>👉 stress, anxiété, insomnies</a:t>
            </a:r>
            <a:endParaRPr lang="fr-FR" sz="2400" b="0" strike="noStrike" spc="-1">
              <a:solidFill>
                <a:srgbClr val="000000"/>
              </a:solidFill>
              <a:latin typeface="Calibri"/>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82" name="Google Shape;488;p31"/>
          <p:cNvCxnSpPr/>
          <p:nvPr/>
        </p:nvCxnSpPr>
        <p:spPr>
          <a:xfrm>
            <a:off x="838080" y="1233360"/>
            <a:ext cx="10515960" cy="360"/>
          </a:xfrm>
          <a:prstGeom prst="straightConnector1">
            <a:avLst/>
          </a:prstGeom>
          <a:ln w="76200">
            <a:solidFill>
              <a:srgbClr val="004AAD"/>
            </a:solidFill>
            <a:miter/>
          </a:ln>
        </p:spPr>
      </p:cxnSp>
      <p:sp>
        <p:nvSpPr>
          <p:cNvPr id="483" name="PlaceHolder 1"/>
          <p:cNvSpPr>
            <a:spLocks noGrp="1"/>
          </p:cNvSpPr>
          <p:nvPr>
            <p:ph type="sldNum" idx="165"/>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362E29C9-7421-4662-8B01-9DB1D7AB4DE9}" type="slidenum">
              <a:rPr lang="fr-FR" sz="1200" b="0" strike="noStrike" spc="-1">
                <a:solidFill>
                  <a:srgbClr val="888888"/>
                </a:solidFill>
                <a:latin typeface="Calibri"/>
                <a:ea typeface="Calibri"/>
              </a:rPr>
              <a:t>40</a:t>
            </a:fld>
            <a:endParaRPr lang="fr-FR" sz="1200" b="0" strike="noStrike" spc="-1">
              <a:solidFill>
                <a:srgbClr val="000000"/>
              </a:solidFill>
              <a:latin typeface="Calibri"/>
            </a:endParaRPr>
          </a:p>
        </p:txBody>
      </p:sp>
      <p:sp>
        <p:nvSpPr>
          <p:cNvPr id="484" name="PlaceHolder 2"/>
          <p:cNvSpPr>
            <a:spLocks noGrp="1"/>
          </p:cNvSpPr>
          <p:nvPr>
            <p:ph type="dt" idx="166"/>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0644FAFB-A954-4B63-A74C-36BC978624B3}"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sp>
        <p:nvSpPr>
          <p:cNvPr id="485" name="PlaceHolder 3"/>
          <p:cNvSpPr>
            <a:spLocks noGrp="1"/>
          </p:cNvSpPr>
          <p:nvPr>
            <p:ph type="ftr" idx="167"/>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sp>
        <p:nvSpPr>
          <p:cNvPr id="486" name="Google Shape;494;p31"/>
          <p:cNvSpPr/>
          <p:nvPr/>
        </p:nvSpPr>
        <p:spPr>
          <a:xfrm>
            <a:off x="4490640" y="1728360"/>
            <a:ext cx="3210840" cy="45684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nSpc>
                <a:spcPct val="100000"/>
              </a:lnSpc>
              <a:tabLst>
                <a:tab pos="0" algn="l"/>
              </a:tabLst>
            </a:pPr>
            <a:r>
              <a:rPr lang="fr-FR" sz="2400" b="1" strike="noStrike" spc="-1">
                <a:solidFill>
                  <a:schemeClr val="dk1"/>
                </a:solidFill>
                <a:latin typeface="Calibri"/>
                <a:ea typeface="Calibri"/>
              </a:rPr>
              <a:t>Les signes à reconnaître</a:t>
            </a:r>
            <a:endParaRPr lang="fr-FR" sz="2400" b="0" strike="noStrike" spc="-1">
              <a:solidFill>
                <a:srgbClr val="000000"/>
              </a:solidFill>
              <a:latin typeface="Calibri"/>
            </a:endParaRPr>
          </a:p>
        </p:txBody>
      </p:sp>
      <p:grpSp>
        <p:nvGrpSpPr>
          <p:cNvPr id="487" name="Groupe 1"/>
          <p:cNvGrpSpPr/>
          <p:nvPr/>
        </p:nvGrpSpPr>
        <p:grpSpPr>
          <a:xfrm>
            <a:off x="2413080" y="184680"/>
            <a:ext cx="7365600" cy="866520"/>
            <a:chOff x="2413080" y="184680"/>
            <a:chExt cx="7365600" cy="866520"/>
          </a:xfrm>
        </p:grpSpPr>
        <p:pic>
          <p:nvPicPr>
            <p:cNvPr id="488" name="Google Shape;433;p26"/>
            <p:cNvPicPr/>
            <p:nvPr/>
          </p:nvPicPr>
          <p:blipFill>
            <a:blip r:embed="rId3"/>
            <a:stretch/>
          </p:blipFill>
          <p:spPr>
            <a:xfrm>
              <a:off x="2413080" y="184680"/>
              <a:ext cx="742680" cy="866520"/>
            </a:xfrm>
            <a:prstGeom prst="rect">
              <a:avLst/>
            </a:prstGeom>
            <a:ln w="0">
              <a:noFill/>
            </a:ln>
          </p:spPr>
        </p:pic>
        <p:sp>
          <p:nvSpPr>
            <p:cNvPr id="489" name="Google Shape;434;p26"/>
            <p:cNvSpPr/>
            <p:nvPr/>
          </p:nvSpPr>
          <p:spPr>
            <a:xfrm>
              <a:off x="3758760" y="187200"/>
              <a:ext cx="601992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a:solidFill>
                    <a:schemeClr val="dk1"/>
                  </a:solidFill>
                  <a:latin typeface="Courgette"/>
                  <a:ea typeface="Courgette"/>
                </a:rPr>
                <a:t>Le cyberharcèlement</a:t>
              </a:r>
              <a:endParaRPr lang="fr-FR" sz="5000" b="0" strike="noStrike" spc="-1">
                <a:solidFill>
                  <a:srgbClr val="000000"/>
                </a:solidFill>
                <a:latin typeface="Calibri"/>
              </a:endParaRPr>
            </a:p>
          </p:txBody>
        </p:sp>
      </p:grpSp>
      <p:sp>
        <p:nvSpPr>
          <p:cNvPr id="490" name="Google Shape;543;p35"/>
          <p:cNvSpPr/>
          <p:nvPr/>
        </p:nvSpPr>
        <p:spPr>
          <a:xfrm>
            <a:off x="4115880" y="2557080"/>
            <a:ext cx="3960000" cy="155412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nSpc>
                <a:spcPct val="100000"/>
              </a:lnSpc>
              <a:tabLst>
                <a:tab pos="0" algn="l"/>
              </a:tabLst>
            </a:pPr>
            <a:r>
              <a:rPr lang="fr-FR" sz="2400" b="0" strike="noStrike" spc="-1">
                <a:solidFill>
                  <a:schemeClr val="dk1"/>
                </a:solidFill>
                <a:latin typeface="Calibri"/>
                <a:ea typeface="Calibri"/>
              </a:rPr>
              <a:t>👉 comportement inhabituel</a:t>
            </a:r>
            <a:endParaRPr lang="fr-FR" sz="2400" b="0" strike="noStrike" spc="-1">
              <a:solidFill>
                <a:srgbClr val="000000"/>
              </a:solidFill>
              <a:latin typeface="Calibri"/>
            </a:endParaRPr>
          </a:p>
          <a:p>
            <a:pPr>
              <a:lnSpc>
                <a:spcPct val="100000"/>
              </a:lnSpc>
              <a:tabLst>
                <a:tab pos="0" algn="l"/>
              </a:tabLst>
            </a:pPr>
            <a:r>
              <a:rPr lang="fr-FR" sz="2400" b="0" strike="noStrike" spc="-1">
                <a:solidFill>
                  <a:schemeClr val="dk1"/>
                </a:solidFill>
                <a:latin typeface="Calibri"/>
                <a:ea typeface="Calibri"/>
              </a:rPr>
              <a:t>👉 refus d'aller à l'école</a:t>
            </a:r>
            <a:endParaRPr lang="fr-FR" sz="2400" b="0" strike="noStrike" spc="-1">
              <a:solidFill>
                <a:srgbClr val="000000"/>
              </a:solidFill>
              <a:latin typeface="Calibri"/>
            </a:endParaRPr>
          </a:p>
          <a:p>
            <a:pPr>
              <a:lnSpc>
                <a:spcPct val="100000"/>
              </a:lnSpc>
              <a:tabLst>
                <a:tab pos="0" algn="l"/>
              </a:tabLst>
            </a:pPr>
            <a:r>
              <a:rPr lang="fr-FR" sz="2400" b="0" strike="noStrike" spc="-1">
                <a:solidFill>
                  <a:schemeClr val="dk1"/>
                </a:solidFill>
                <a:latin typeface="Calibri"/>
                <a:ea typeface="Calibri"/>
              </a:rPr>
              <a:t>👉 stress, anxiété, insomnies</a:t>
            </a:r>
            <a:endParaRPr lang="fr-FR" sz="2400" b="0" strike="noStrike" spc="-1">
              <a:solidFill>
                <a:srgbClr val="000000"/>
              </a:solidFill>
              <a:latin typeface="Calibri"/>
            </a:endParaRPr>
          </a:p>
          <a:p>
            <a:pPr>
              <a:lnSpc>
                <a:spcPct val="100000"/>
              </a:lnSpc>
              <a:tabLst>
                <a:tab pos="0" algn="l"/>
              </a:tabLst>
            </a:pPr>
            <a:r>
              <a:rPr lang="fr-FR" sz="2400" b="0" strike="noStrike" spc="-1">
                <a:solidFill>
                  <a:schemeClr val="dk1"/>
                </a:solidFill>
                <a:latin typeface="Calibri"/>
                <a:ea typeface="Calibri"/>
              </a:rPr>
              <a:t>👉 perte d’appétit, d’intérêt</a:t>
            </a:r>
            <a:endParaRPr lang="fr-FR" sz="2400" b="0" strike="noStrike" spc="-1">
              <a:solidFill>
                <a:srgbClr val="000000"/>
              </a:solidFill>
              <a:latin typeface="Calibri"/>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91" name="Google Shape;488;p31"/>
          <p:cNvCxnSpPr/>
          <p:nvPr/>
        </p:nvCxnSpPr>
        <p:spPr>
          <a:xfrm>
            <a:off x="838080" y="1233360"/>
            <a:ext cx="10515960" cy="360"/>
          </a:xfrm>
          <a:prstGeom prst="straightConnector1">
            <a:avLst/>
          </a:prstGeom>
          <a:ln w="76200">
            <a:solidFill>
              <a:srgbClr val="004AAD"/>
            </a:solidFill>
            <a:miter/>
          </a:ln>
        </p:spPr>
      </p:cxnSp>
      <p:sp>
        <p:nvSpPr>
          <p:cNvPr id="492" name="PlaceHolder 1"/>
          <p:cNvSpPr>
            <a:spLocks noGrp="1"/>
          </p:cNvSpPr>
          <p:nvPr>
            <p:ph type="sldNum" idx="168"/>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F9BF888F-510B-4419-B4C1-49BCA36D01E3}" type="slidenum">
              <a:rPr lang="fr-FR" sz="1200" b="0" strike="noStrike" spc="-1">
                <a:solidFill>
                  <a:srgbClr val="888888"/>
                </a:solidFill>
                <a:latin typeface="Calibri"/>
                <a:ea typeface="Calibri"/>
              </a:rPr>
              <a:t>41</a:t>
            </a:fld>
            <a:endParaRPr lang="fr-FR" sz="1200" b="0" strike="noStrike" spc="-1">
              <a:solidFill>
                <a:srgbClr val="000000"/>
              </a:solidFill>
              <a:latin typeface="Calibri"/>
            </a:endParaRPr>
          </a:p>
        </p:txBody>
      </p:sp>
      <p:sp>
        <p:nvSpPr>
          <p:cNvPr id="493" name="PlaceHolder 2"/>
          <p:cNvSpPr>
            <a:spLocks noGrp="1"/>
          </p:cNvSpPr>
          <p:nvPr>
            <p:ph type="dt" idx="169"/>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6277AB18-EDA1-4AED-9302-B0647F082708}"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sp>
        <p:nvSpPr>
          <p:cNvPr id="494" name="PlaceHolder 3"/>
          <p:cNvSpPr>
            <a:spLocks noGrp="1"/>
          </p:cNvSpPr>
          <p:nvPr>
            <p:ph type="ftr" idx="170"/>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sp>
        <p:nvSpPr>
          <p:cNvPr id="495" name="Google Shape;494;p31"/>
          <p:cNvSpPr/>
          <p:nvPr/>
        </p:nvSpPr>
        <p:spPr>
          <a:xfrm>
            <a:off x="4490640" y="1728360"/>
            <a:ext cx="3210840" cy="45684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nSpc>
                <a:spcPct val="100000"/>
              </a:lnSpc>
              <a:tabLst>
                <a:tab pos="0" algn="l"/>
              </a:tabLst>
            </a:pPr>
            <a:r>
              <a:rPr lang="fr-FR" sz="2400" b="1" strike="noStrike" spc="-1">
                <a:solidFill>
                  <a:schemeClr val="dk1"/>
                </a:solidFill>
                <a:latin typeface="Calibri"/>
                <a:ea typeface="Calibri"/>
              </a:rPr>
              <a:t>Les signes à reconnaître</a:t>
            </a:r>
            <a:endParaRPr lang="fr-FR" sz="2400" b="0" strike="noStrike" spc="-1">
              <a:solidFill>
                <a:srgbClr val="000000"/>
              </a:solidFill>
              <a:latin typeface="Calibri"/>
            </a:endParaRPr>
          </a:p>
        </p:txBody>
      </p:sp>
      <p:grpSp>
        <p:nvGrpSpPr>
          <p:cNvPr id="496" name="Groupe 1"/>
          <p:cNvGrpSpPr/>
          <p:nvPr/>
        </p:nvGrpSpPr>
        <p:grpSpPr>
          <a:xfrm>
            <a:off x="2413080" y="184680"/>
            <a:ext cx="7365600" cy="866520"/>
            <a:chOff x="2413080" y="184680"/>
            <a:chExt cx="7365600" cy="866520"/>
          </a:xfrm>
        </p:grpSpPr>
        <p:pic>
          <p:nvPicPr>
            <p:cNvPr id="497" name="Google Shape;433;p26"/>
            <p:cNvPicPr/>
            <p:nvPr/>
          </p:nvPicPr>
          <p:blipFill>
            <a:blip r:embed="rId3"/>
            <a:stretch/>
          </p:blipFill>
          <p:spPr>
            <a:xfrm>
              <a:off x="2413080" y="184680"/>
              <a:ext cx="742680" cy="866520"/>
            </a:xfrm>
            <a:prstGeom prst="rect">
              <a:avLst/>
            </a:prstGeom>
            <a:ln w="0">
              <a:noFill/>
            </a:ln>
          </p:spPr>
        </p:pic>
        <p:sp>
          <p:nvSpPr>
            <p:cNvPr id="498" name="Google Shape;434;p26"/>
            <p:cNvSpPr/>
            <p:nvPr/>
          </p:nvSpPr>
          <p:spPr>
            <a:xfrm>
              <a:off x="3758760" y="187200"/>
              <a:ext cx="601992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a:solidFill>
                    <a:schemeClr val="dk1"/>
                  </a:solidFill>
                  <a:latin typeface="Courgette"/>
                  <a:ea typeface="Courgette"/>
                </a:rPr>
                <a:t>Le cyberharcèlement</a:t>
              </a:r>
              <a:endParaRPr lang="fr-FR" sz="5000" b="0" strike="noStrike" spc="-1">
                <a:solidFill>
                  <a:srgbClr val="000000"/>
                </a:solidFill>
                <a:latin typeface="Calibri"/>
              </a:endParaRPr>
            </a:p>
          </p:txBody>
        </p:sp>
      </p:grpSp>
      <p:sp>
        <p:nvSpPr>
          <p:cNvPr id="499" name="Google Shape;543;p35"/>
          <p:cNvSpPr/>
          <p:nvPr/>
        </p:nvSpPr>
        <p:spPr>
          <a:xfrm>
            <a:off x="4115880" y="2557080"/>
            <a:ext cx="3960000" cy="191988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nSpc>
                <a:spcPct val="100000"/>
              </a:lnSpc>
              <a:tabLst>
                <a:tab pos="0" algn="l"/>
              </a:tabLst>
            </a:pPr>
            <a:r>
              <a:rPr lang="fr-FR" sz="2400" b="0" strike="noStrike" spc="-1">
                <a:solidFill>
                  <a:schemeClr val="dk1"/>
                </a:solidFill>
                <a:latin typeface="Calibri"/>
                <a:ea typeface="Calibri"/>
              </a:rPr>
              <a:t>👉 comportement inhabituel</a:t>
            </a:r>
            <a:endParaRPr lang="fr-FR" sz="2400" b="0" strike="noStrike" spc="-1">
              <a:solidFill>
                <a:srgbClr val="000000"/>
              </a:solidFill>
              <a:latin typeface="Calibri"/>
            </a:endParaRPr>
          </a:p>
          <a:p>
            <a:pPr>
              <a:lnSpc>
                <a:spcPct val="100000"/>
              </a:lnSpc>
              <a:tabLst>
                <a:tab pos="0" algn="l"/>
              </a:tabLst>
            </a:pPr>
            <a:r>
              <a:rPr lang="fr-FR" sz="2400" b="0" strike="noStrike" spc="-1">
                <a:solidFill>
                  <a:schemeClr val="dk1"/>
                </a:solidFill>
                <a:latin typeface="Calibri"/>
                <a:ea typeface="Calibri"/>
              </a:rPr>
              <a:t>👉 refus d'aller à l'école</a:t>
            </a:r>
            <a:endParaRPr lang="fr-FR" sz="2400" b="0" strike="noStrike" spc="-1">
              <a:solidFill>
                <a:srgbClr val="000000"/>
              </a:solidFill>
              <a:latin typeface="Calibri"/>
            </a:endParaRPr>
          </a:p>
          <a:p>
            <a:pPr>
              <a:lnSpc>
                <a:spcPct val="100000"/>
              </a:lnSpc>
              <a:tabLst>
                <a:tab pos="0" algn="l"/>
              </a:tabLst>
            </a:pPr>
            <a:r>
              <a:rPr lang="fr-FR" sz="2400" b="0" strike="noStrike" spc="-1">
                <a:solidFill>
                  <a:schemeClr val="dk1"/>
                </a:solidFill>
                <a:latin typeface="Calibri"/>
                <a:ea typeface="Calibri"/>
              </a:rPr>
              <a:t>👉 stress, anxiété, insomnies</a:t>
            </a:r>
            <a:endParaRPr lang="fr-FR" sz="2400" b="0" strike="noStrike" spc="-1">
              <a:solidFill>
                <a:srgbClr val="000000"/>
              </a:solidFill>
              <a:latin typeface="Calibri"/>
            </a:endParaRPr>
          </a:p>
          <a:p>
            <a:pPr>
              <a:lnSpc>
                <a:spcPct val="100000"/>
              </a:lnSpc>
              <a:tabLst>
                <a:tab pos="0" algn="l"/>
              </a:tabLst>
            </a:pPr>
            <a:r>
              <a:rPr lang="fr-FR" sz="2400" b="0" strike="noStrike" spc="-1">
                <a:solidFill>
                  <a:schemeClr val="dk1"/>
                </a:solidFill>
                <a:latin typeface="Calibri"/>
                <a:ea typeface="Calibri"/>
              </a:rPr>
              <a:t>👉 perte d’appétit, d’intérêt</a:t>
            </a:r>
            <a:endParaRPr lang="fr-FR" sz="2400" b="0" strike="noStrike" spc="-1">
              <a:solidFill>
                <a:srgbClr val="000000"/>
              </a:solidFill>
              <a:latin typeface="Calibri"/>
            </a:endParaRPr>
          </a:p>
          <a:p>
            <a:pPr>
              <a:lnSpc>
                <a:spcPct val="100000"/>
              </a:lnSpc>
              <a:tabLst>
                <a:tab pos="0" algn="l"/>
              </a:tabLst>
            </a:pPr>
            <a:r>
              <a:rPr lang="fr-FR" sz="2400" b="0" strike="noStrike" spc="-1">
                <a:solidFill>
                  <a:schemeClr val="dk1"/>
                </a:solidFill>
                <a:latin typeface="Calibri"/>
                <a:ea typeface="Calibri"/>
              </a:rPr>
              <a:t>👉 isolement, repli sur soi</a:t>
            </a:r>
            <a:endParaRPr lang="fr-FR" sz="2400" b="0" strike="noStrike" spc="-1">
              <a:solidFill>
                <a:srgbClr val="000000"/>
              </a:solidFill>
              <a:latin typeface="Calibri"/>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00" name="Google Shape;548;p36"/>
          <p:cNvCxnSpPr/>
          <p:nvPr/>
        </p:nvCxnSpPr>
        <p:spPr>
          <a:xfrm>
            <a:off x="838080" y="1233360"/>
            <a:ext cx="10515960" cy="360"/>
          </a:xfrm>
          <a:prstGeom prst="straightConnector1">
            <a:avLst/>
          </a:prstGeom>
          <a:ln w="76200">
            <a:solidFill>
              <a:srgbClr val="004AAD"/>
            </a:solidFill>
            <a:miter/>
          </a:ln>
        </p:spPr>
      </p:cxnSp>
      <p:sp>
        <p:nvSpPr>
          <p:cNvPr id="501" name="PlaceHolder 1"/>
          <p:cNvSpPr>
            <a:spLocks noGrp="1"/>
          </p:cNvSpPr>
          <p:nvPr>
            <p:ph type="sldNum" idx="171"/>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DC64424D-0611-4CB3-A8BC-B2DCFF141D7D}" type="slidenum">
              <a:rPr lang="fr-FR" sz="1200" b="0" strike="noStrike" spc="-1">
                <a:solidFill>
                  <a:srgbClr val="888888"/>
                </a:solidFill>
                <a:latin typeface="Calibri"/>
                <a:ea typeface="Calibri"/>
              </a:rPr>
              <a:t>42</a:t>
            </a:fld>
            <a:endParaRPr lang="fr-FR" sz="1200" b="0" strike="noStrike" spc="-1">
              <a:solidFill>
                <a:srgbClr val="000000"/>
              </a:solidFill>
              <a:latin typeface="Calibri"/>
            </a:endParaRPr>
          </a:p>
        </p:txBody>
      </p:sp>
      <p:sp>
        <p:nvSpPr>
          <p:cNvPr id="502" name="PlaceHolder 2"/>
          <p:cNvSpPr>
            <a:spLocks noGrp="1"/>
          </p:cNvSpPr>
          <p:nvPr>
            <p:ph type="dt" idx="172"/>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EFB70BDB-5CB2-426E-93CB-1222CD19D264}"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pic>
        <p:nvPicPr>
          <p:cNvPr id="503" name="Google Shape;551;p36"/>
          <p:cNvPicPr/>
          <p:nvPr/>
        </p:nvPicPr>
        <p:blipFill>
          <a:blip r:embed="rId3"/>
          <a:stretch/>
        </p:blipFill>
        <p:spPr>
          <a:xfrm>
            <a:off x="3581280" y="136440"/>
            <a:ext cx="742680" cy="866520"/>
          </a:xfrm>
          <a:prstGeom prst="rect">
            <a:avLst/>
          </a:prstGeom>
          <a:ln w="0">
            <a:noFill/>
          </a:ln>
        </p:spPr>
      </p:pic>
      <p:sp>
        <p:nvSpPr>
          <p:cNvPr id="504" name="Google Shape;552;p36"/>
          <p:cNvSpPr/>
          <p:nvPr/>
        </p:nvSpPr>
        <p:spPr>
          <a:xfrm>
            <a:off x="4572360" y="141480"/>
            <a:ext cx="637452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a:solidFill>
                  <a:schemeClr val="dk1"/>
                </a:solidFill>
                <a:latin typeface="Courgette"/>
                <a:ea typeface="Courgette"/>
              </a:rPr>
              <a:t>Le cyberharcèlement</a:t>
            </a:r>
            <a:endParaRPr lang="fr-FR" sz="5000" b="0" strike="noStrike" spc="-1">
              <a:solidFill>
                <a:srgbClr val="000000"/>
              </a:solidFill>
              <a:latin typeface="Calibri"/>
            </a:endParaRPr>
          </a:p>
        </p:txBody>
      </p:sp>
      <p:sp>
        <p:nvSpPr>
          <p:cNvPr id="505" name="Google Shape;553;p36"/>
          <p:cNvSpPr/>
          <p:nvPr/>
        </p:nvSpPr>
        <p:spPr>
          <a:xfrm>
            <a:off x="838080" y="1530360"/>
            <a:ext cx="2032200" cy="45684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nSpc>
                <a:spcPct val="100000"/>
              </a:lnSpc>
              <a:tabLst>
                <a:tab pos="0" algn="l"/>
              </a:tabLst>
            </a:pPr>
            <a:r>
              <a:rPr lang="fr-FR" sz="2400" b="1" strike="noStrike" spc="-1">
                <a:solidFill>
                  <a:schemeClr val="dk1"/>
                </a:solidFill>
                <a:latin typeface="Calibri"/>
                <a:ea typeface="Calibri"/>
              </a:rPr>
              <a:t>💡 Que faire ?</a:t>
            </a:r>
            <a:endParaRPr lang="fr-FR" sz="2400" b="0" strike="noStrike" spc="-1">
              <a:solidFill>
                <a:srgbClr val="000000"/>
              </a:solidFill>
              <a:latin typeface="Calibri"/>
            </a:endParaRPr>
          </a:p>
        </p:txBody>
      </p:sp>
      <p:sp>
        <p:nvSpPr>
          <p:cNvPr id="506" name="PlaceHolder 3"/>
          <p:cNvSpPr>
            <a:spLocks noGrp="1"/>
          </p:cNvSpPr>
          <p:nvPr>
            <p:ph type="ftr" idx="173"/>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07" name="Google Shape;548;p36"/>
          <p:cNvCxnSpPr/>
          <p:nvPr/>
        </p:nvCxnSpPr>
        <p:spPr>
          <a:xfrm>
            <a:off x="838080" y="1233360"/>
            <a:ext cx="10515960" cy="360"/>
          </a:xfrm>
          <a:prstGeom prst="straightConnector1">
            <a:avLst/>
          </a:prstGeom>
          <a:ln w="76200">
            <a:solidFill>
              <a:srgbClr val="004AAD"/>
            </a:solidFill>
            <a:miter/>
          </a:ln>
        </p:spPr>
      </p:cxnSp>
      <p:sp>
        <p:nvSpPr>
          <p:cNvPr id="508" name="PlaceHolder 1"/>
          <p:cNvSpPr>
            <a:spLocks noGrp="1"/>
          </p:cNvSpPr>
          <p:nvPr>
            <p:ph type="sldNum" idx="174"/>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D478B3B5-C9CF-45FE-8C1B-B428F3DDC705}" type="slidenum">
              <a:rPr lang="fr-FR" sz="1200" b="0" strike="noStrike" spc="-1">
                <a:solidFill>
                  <a:srgbClr val="888888"/>
                </a:solidFill>
                <a:latin typeface="Calibri"/>
                <a:ea typeface="Calibri"/>
              </a:rPr>
              <a:t>43</a:t>
            </a:fld>
            <a:endParaRPr lang="fr-FR" sz="1200" b="0" strike="noStrike" spc="-1">
              <a:solidFill>
                <a:srgbClr val="000000"/>
              </a:solidFill>
              <a:latin typeface="Calibri"/>
            </a:endParaRPr>
          </a:p>
        </p:txBody>
      </p:sp>
      <p:sp>
        <p:nvSpPr>
          <p:cNvPr id="509" name="PlaceHolder 2"/>
          <p:cNvSpPr>
            <a:spLocks noGrp="1"/>
          </p:cNvSpPr>
          <p:nvPr>
            <p:ph type="dt" idx="175"/>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2A14A5EA-D0D8-4636-AEDD-D8007E5620E8}"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pic>
        <p:nvPicPr>
          <p:cNvPr id="510" name="Google Shape;551;p36"/>
          <p:cNvPicPr/>
          <p:nvPr/>
        </p:nvPicPr>
        <p:blipFill>
          <a:blip r:embed="rId3"/>
          <a:stretch/>
        </p:blipFill>
        <p:spPr>
          <a:xfrm>
            <a:off x="3581280" y="136440"/>
            <a:ext cx="742680" cy="866520"/>
          </a:xfrm>
          <a:prstGeom prst="rect">
            <a:avLst/>
          </a:prstGeom>
          <a:ln w="0">
            <a:noFill/>
          </a:ln>
        </p:spPr>
      </p:pic>
      <p:sp>
        <p:nvSpPr>
          <p:cNvPr id="511" name="Google Shape;552;p36"/>
          <p:cNvSpPr/>
          <p:nvPr/>
        </p:nvSpPr>
        <p:spPr>
          <a:xfrm>
            <a:off x="4572360" y="141480"/>
            <a:ext cx="637452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a:solidFill>
                  <a:schemeClr val="dk1"/>
                </a:solidFill>
                <a:latin typeface="Courgette"/>
                <a:ea typeface="Courgette"/>
              </a:rPr>
              <a:t>Le cyberharcèlement</a:t>
            </a:r>
            <a:endParaRPr lang="fr-FR" sz="5000" b="0" strike="noStrike" spc="-1">
              <a:solidFill>
                <a:srgbClr val="000000"/>
              </a:solidFill>
              <a:latin typeface="Calibri"/>
            </a:endParaRPr>
          </a:p>
        </p:txBody>
      </p:sp>
      <p:sp>
        <p:nvSpPr>
          <p:cNvPr id="512" name="Google Shape;553;p36"/>
          <p:cNvSpPr/>
          <p:nvPr/>
        </p:nvSpPr>
        <p:spPr>
          <a:xfrm>
            <a:off x="838080" y="1530360"/>
            <a:ext cx="2032200" cy="45684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nSpc>
                <a:spcPct val="100000"/>
              </a:lnSpc>
              <a:tabLst>
                <a:tab pos="0" algn="l"/>
              </a:tabLst>
            </a:pPr>
            <a:r>
              <a:rPr lang="fr-FR" sz="2400" b="1" strike="noStrike" spc="-1">
                <a:solidFill>
                  <a:schemeClr val="dk1"/>
                </a:solidFill>
                <a:latin typeface="Calibri"/>
                <a:ea typeface="Calibri"/>
              </a:rPr>
              <a:t>💡 Que faire ?</a:t>
            </a:r>
            <a:endParaRPr lang="fr-FR" sz="2400" b="0" strike="noStrike" spc="-1">
              <a:solidFill>
                <a:srgbClr val="000000"/>
              </a:solidFill>
              <a:latin typeface="Calibri"/>
            </a:endParaRPr>
          </a:p>
        </p:txBody>
      </p:sp>
      <p:sp>
        <p:nvSpPr>
          <p:cNvPr id="513" name="PlaceHolder 3"/>
          <p:cNvSpPr>
            <a:spLocks noGrp="1"/>
          </p:cNvSpPr>
          <p:nvPr>
            <p:ph type="ftr" idx="176"/>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sp>
        <p:nvSpPr>
          <p:cNvPr id="514" name="Google Shape;543;p35"/>
          <p:cNvSpPr/>
          <p:nvPr/>
        </p:nvSpPr>
        <p:spPr>
          <a:xfrm>
            <a:off x="4324320" y="2595240"/>
            <a:ext cx="3960000" cy="45684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nSpc>
                <a:spcPct val="100000"/>
              </a:lnSpc>
              <a:tabLst>
                <a:tab pos="0" algn="l"/>
              </a:tabLst>
            </a:pPr>
            <a:r>
              <a:rPr lang="fr-FR" sz="2400" b="0" strike="noStrike" spc="-1">
                <a:solidFill>
                  <a:schemeClr val="dk1"/>
                </a:solidFill>
                <a:latin typeface="Calibri"/>
                <a:ea typeface="Calibri"/>
              </a:rPr>
              <a:t>👉 EN PARLER !</a:t>
            </a:r>
            <a:endParaRPr lang="fr-FR" sz="2400" b="0" strike="noStrike" spc="-1">
              <a:solidFill>
                <a:srgbClr val="000000"/>
              </a:solidFill>
              <a:latin typeface="Calibri"/>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15" name="Google Shape;548;p36"/>
          <p:cNvCxnSpPr/>
          <p:nvPr/>
        </p:nvCxnSpPr>
        <p:spPr>
          <a:xfrm>
            <a:off x="838080" y="1233360"/>
            <a:ext cx="10515960" cy="360"/>
          </a:xfrm>
          <a:prstGeom prst="straightConnector1">
            <a:avLst/>
          </a:prstGeom>
          <a:ln w="76200">
            <a:solidFill>
              <a:srgbClr val="004AAD"/>
            </a:solidFill>
            <a:miter/>
          </a:ln>
        </p:spPr>
      </p:cxnSp>
      <p:sp>
        <p:nvSpPr>
          <p:cNvPr id="516" name="PlaceHolder 1"/>
          <p:cNvSpPr>
            <a:spLocks noGrp="1"/>
          </p:cNvSpPr>
          <p:nvPr>
            <p:ph type="sldNum" idx="177"/>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1CE67ACF-E7F6-4A36-A321-00EDA7CAE98F}" type="slidenum">
              <a:rPr lang="fr-FR" sz="1200" b="0" strike="noStrike" spc="-1">
                <a:solidFill>
                  <a:srgbClr val="888888"/>
                </a:solidFill>
                <a:latin typeface="Calibri"/>
                <a:ea typeface="Calibri"/>
              </a:rPr>
              <a:t>44</a:t>
            </a:fld>
            <a:endParaRPr lang="fr-FR" sz="1200" b="0" strike="noStrike" spc="-1">
              <a:solidFill>
                <a:srgbClr val="000000"/>
              </a:solidFill>
              <a:latin typeface="Calibri"/>
            </a:endParaRPr>
          </a:p>
        </p:txBody>
      </p:sp>
      <p:sp>
        <p:nvSpPr>
          <p:cNvPr id="517" name="PlaceHolder 2"/>
          <p:cNvSpPr>
            <a:spLocks noGrp="1"/>
          </p:cNvSpPr>
          <p:nvPr>
            <p:ph type="dt" idx="178"/>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664BD1D3-A893-4528-87DB-F399120B696C}"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pic>
        <p:nvPicPr>
          <p:cNvPr id="518" name="Google Shape;551;p36"/>
          <p:cNvPicPr/>
          <p:nvPr/>
        </p:nvPicPr>
        <p:blipFill>
          <a:blip r:embed="rId3"/>
          <a:stretch/>
        </p:blipFill>
        <p:spPr>
          <a:xfrm>
            <a:off x="3581280" y="136440"/>
            <a:ext cx="742680" cy="866520"/>
          </a:xfrm>
          <a:prstGeom prst="rect">
            <a:avLst/>
          </a:prstGeom>
          <a:ln w="0">
            <a:noFill/>
          </a:ln>
        </p:spPr>
      </p:pic>
      <p:sp>
        <p:nvSpPr>
          <p:cNvPr id="519" name="Google Shape;552;p36"/>
          <p:cNvSpPr/>
          <p:nvPr/>
        </p:nvSpPr>
        <p:spPr>
          <a:xfrm>
            <a:off x="4572360" y="141480"/>
            <a:ext cx="637452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a:solidFill>
                  <a:schemeClr val="dk1"/>
                </a:solidFill>
                <a:latin typeface="Courgette"/>
                <a:ea typeface="Courgette"/>
              </a:rPr>
              <a:t>Le cyberharcèlement</a:t>
            </a:r>
            <a:endParaRPr lang="fr-FR" sz="5000" b="0" strike="noStrike" spc="-1">
              <a:solidFill>
                <a:srgbClr val="000000"/>
              </a:solidFill>
              <a:latin typeface="Calibri"/>
            </a:endParaRPr>
          </a:p>
        </p:txBody>
      </p:sp>
      <p:sp>
        <p:nvSpPr>
          <p:cNvPr id="520" name="Google Shape;553;p36"/>
          <p:cNvSpPr/>
          <p:nvPr/>
        </p:nvSpPr>
        <p:spPr>
          <a:xfrm>
            <a:off x="838080" y="1530360"/>
            <a:ext cx="2032200" cy="45684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nSpc>
                <a:spcPct val="100000"/>
              </a:lnSpc>
              <a:tabLst>
                <a:tab pos="0" algn="l"/>
              </a:tabLst>
            </a:pPr>
            <a:r>
              <a:rPr lang="fr-FR" sz="2400" b="1" strike="noStrike" spc="-1">
                <a:solidFill>
                  <a:schemeClr val="dk1"/>
                </a:solidFill>
                <a:latin typeface="Calibri"/>
                <a:ea typeface="Calibri"/>
              </a:rPr>
              <a:t>💡 Que faire ?</a:t>
            </a:r>
            <a:endParaRPr lang="fr-FR" sz="2400" b="0" strike="noStrike" spc="-1">
              <a:solidFill>
                <a:srgbClr val="000000"/>
              </a:solidFill>
              <a:latin typeface="Calibri"/>
            </a:endParaRPr>
          </a:p>
        </p:txBody>
      </p:sp>
      <p:sp>
        <p:nvSpPr>
          <p:cNvPr id="521" name="PlaceHolder 3"/>
          <p:cNvSpPr>
            <a:spLocks noGrp="1"/>
          </p:cNvSpPr>
          <p:nvPr>
            <p:ph type="ftr" idx="179"/>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sp>
        <p:nvSpPr>
          <p:cNvPr id="522" name="Google Shape;543;p35"/>
          <p:cNvSpPr/>
          <p:nvPr/>
        </p:nvSpPr>
        <p:spPr>
          <a:xfrm>
            <a:off x="4324320" y="2595240"/>
            <a:ext cx="3960000" cy="82260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nSpc>
                <a:spcPct val="100000"/>
              </a:lnSpc>
              <a:tabLst>
                <a:tab pos="0" algn="l"/>
              </a:tabLst>
            </a:pPr>
            <a:r>
              <a:rPr lang="fr-FR" sz="2400" b="0" strike="noStrike" spc="-1">
                <a:solidFill>
                  <a:schemeClr val="dk1"/>
                </a:solidFill>
                <a:latin typeface="Calibri"/>
                <a:ea typeface="Calibri"/>
              </a:rPr>
              <a:t>👉 EN PARLER !</a:t>
            </a:r>
            <a:endParaRPr lang="fr-FR" sz="2400" b="0" strike="noStrike" spc="-1">
              <a:solidFill>
                <a:srgbClr val="000000"/>
              </a:solidFill>
              <a:latin typeface="Calibri"/>
            </a:endParaRPr>
          </a:p>
          <a:p>
            <a:pPr>
              <a:lnSpc>
                <a:spcPct val="100000"/>
              </a:lnSpc>
              <a:tabLst>
                <a:tab pos="0" algn="l"/>
              </a:tabLst>
            </a:pPr>
            <a:r>
              <a:rPr lang="fr-FR" sz="2400" b="0" strike="noStrike" spc="-1">
                <a:solidFill>
                  <a:schemeClr val="dk1"/>
                </a:solidFill>
                <a:latin typeface="Calibri"/>
                <a:ea typeface="Calibri"/>
              </a:rPr>
              <a:t>✔ à l’infirmière scolaire</a:t>
            </a:r>
            <a:endParaRPr lang="fr-FR" sz="2400" b="0" strike="noStrike" spc="-1">
              <a:solidFill>
                <a:srgbClr val="000000"/>
              </a:solidFill>
              <a:latin typeface="Calibri"/>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23" name="Google Shape;548;p36"/>
          <p:cNvCxnSpPr/>
          <p:nvPr/>
        </p:nvCxnSpPr>
        <p:spPr>
          <a:xfrm>
            <a:off x="838080" y="1233360"/>
            <a:ext cx="10515960" cy="360"/>
          </a:xfrm>
          <a:prstGeom prst="straightConnector1">
            <a:avLst/>
          </a:prstGeom>
          <a:ln w="76200">
            <a:solidFill>
              <a:srgbClr val="004AAD"/>
            </a:solidFill>
            <a:miter/>
          </a:ln>
        </p:spPr>
      </p:cxnSp>
      <p:sp>
        <p:nvSpPr>
          <p:cNvPr id="524" name="PlaceHolder 1"/>
          <p:cNvSpPr>
            <a:spLocks noGrp="1"/>
          </p:cNvSpPr>
          <p:nvPr>
            <p:ph type="sldNum" idx="180"/>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DA86C4BD-3765-4A4C-8A9F-83A59B1EF1EE}" type="slidenum">
              <a:rPr lang="fr-FR" sz="1200" b="0" strike="noStrike" spc="-1">
                <a:solidFill>
                  <a:srgbClr val="888888"/>
                </a:solidFill>
                <a:latin typeface="Calibri"/>
                <a:ea typeface="Calibri"/>
              </a:rPr>
              <a:t>45</a:t>
            </a:fld>
            <a:endParaRPr lang="fr-FR" sz="1200" b="0" strike="noStrike" spc="-1">
              <a:solidFill>
                <a:srgbClr val="000000"/>
              </a:solidFill>
              <a:latin typeface="Calibri"/>
            </a:endParaRPr>
          </a:p>
        </p:txBody>
      </p:sp>
      <p:sp>
        <p:nvSpPr>
          <p:cNvPr id="525" name="PlaceHolder 2"/>
          <p:cNvSpPr>
            <a:spLocks noGrp="1"/>
          </p:cNvSpPr>
          <p:nvPr>
            <p:ph type="dt" idx="181"/>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B4367BF9-CDB1-410C-A1DE-B2F14066A21A}"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pic>
        <p:nvPicPr>
          <p:cNvPr id="526" name="Google Shape;551;p36"/>
          <p:cNvPicPr/>
          <p:nvPr/>
        </p:nvPicPr>
        <p:blipFill>
          <a:blip r:embed="rId3"/>
          <a:stretch/>
        </p:blipFill>
        <p:spPr>
          <a:xfrm>
            <a:off x="3581280" y="136440"/>
            <a:ext cx="742680" cy="866520"/>
          </a:xfrm>
          <a:prstGeom prst="rect">
            <a:avLst/>
          </a:prstGeom>
          <a:ln w="0">
            <a:noFill/>
          </a:ln>
        </p:spPr>
      </p:pic>
      <p:sp>
        <p:nvSpPr>
          <p:cNvPr id="527" name="Google Shape;552;p36"/>
          <p:cNvSpPr/>
          <p:nvPr/>
        </p:nvSpPr>
        <p:spPr>
          <a:xfrm>
            <a:off x="4572360" y="141480"/>
            <a:ext cx="637452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a:solidFill>
                  <a:schemeClr val="dk1"/>
                </a:solidFill>
                <a:latin typeface="Courgette"/>
                <a:ea typeface="Courgette"/>
              </a:rPr>
              <a:t>Le cyberharcèlement</a:t>
            </a:r>
            <a:endParaRPr lang="fr-FR" sz="5000" b="0" strike="noStrike" spc="-1">
              <a:solidFill>
                <a:srgbClr val="000000"/>
              </a:solidFill>
              <a:latin typeface="Calibri"/>
            </a:endParaRPr>
          </a:p>
        </p:txBody>
      </p:sp>
      <p:sp>
        <p:nvSpPr>
          <p:cNvPr id="528" name="Google Shape;553;p36"/>
          <p:cNvSpPr/>
          <p:nvPr/>
        </p:nvSpPr>
        <p:spPr>
          <a:xfrm>
            <a:off x="838080" y="1530360"/>
            <a:ext cx="2032200" cy="45684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nSpc>
                <a:spcPct val="100000"/>
              </a:lnSpc>
              <a:tabLst>
                <a:tab pos="0" algn="l"/>
              </a:tabLst>
            </a:pPr>
            <a:r>
              <a:rPr lang="fr-FR" sz="2400" b="1" strike="noStrike" spc="-1">
                <a:solidFill>
                  <a:schemeClr val="dk1"/>
                </a:solidFill>
                <a:latin typeface="Calibri"/>
                <a:ea typeface="Calibri"/>
              </a:rPr>
              <a:t>💡 Que faire ?</a:t>
            </a:r>
            <a:endParaRPr lang="fr-FR" sz="2400" b="0" strike="noStrike" spc="-1">
              <a:solidFill>
                <a:srgbClr val="000000"/>
              </a:solidFill>
              <a:latin typeface="Calibri"/>
            </a:endParaRPr>
          </a:p>
        </p:txBody>
      </p:sp>
      <p:sp>
        <p:nvSpPr>
          <p:cNvPr id="529" name="PlaceHolder 3"/>
          <p:cNvSpPr>
            <a:spLocks noGrp="1"/>
          </p:cNvSpPr>
          <p:nvPr>
            <p:ph type="ftr" idx="182"/>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sp>
        <p:nvSpPr>
          <p:cNvPr id="530" name="Google Shape;543;p35"/>
          <p:cNvSpPr/>
          <p:nvPr/>
        </p:nvSpPr>
        <p:spPr>
          <a:xfrm>
            <a:off x="4324320" y="2595240"/>
            <a:ext cx="3960000" cy="118836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nSpc>
                <a:spcPct val="100000"/>
              </a:lnSpc>
              <a:tabLst>
                <a:tab pos="0" algn="l"/>
              </a:tabLst>
            </a:pPr>
            <a:r>
              <a:rPr lang="fr-FR" sz="2400" b="0" strike="noStrike" spc="-1">
                <a:solidFill>
                  <a:schemeClr val="dk1"/>
                </a:solidFill>
                <a:latin typeface="Calibri"/>
                <a:ea typeface="Calibri"/>
              </a:rPr>
              <a:t>👉 EN PARLER !</a:t>
            </a:r>
            <a:endParaRPr lang="fr-FR" sz="2400" b="0" strike="noStrike" spc="-1">
              <a:solidFill>
                <a:srgbClr val="000000"/>
              </a:solidFill>
              <a:latin typeface="Calibri"/>
            </a:endParaRPr>
          </a:p>
          <a:p>
            <a:pPr>
              <a:lnSpc>
                <a:spcPct val="100000"/>
              </a:lnSpc>
              <a:tabLst>
                <a:tab pos="0" algn="l"/>
              </a:tabLst>
            </a:pPr>
            <a:r>
              <a:rPr lang="fr-FR" sz="2400" b="0" strike="noStrike" spc="-1">
                <a:solidFill>
                  <a:schemeClr val="dk1"/>
                </a:solidFill>
                <a:latin typeface="Calibri"/>
                <a:ea typeface="Calibri"/>
              </a:rPr>
              <a:t>✔ à l’infirmière scolaire</a:t>
            </a:r>
            <a:endParaRPr lang="fr-FR" sz="2400" b="0" strike="noStrike" spc="-1">
              <a:solidFill>
                <a:srgbClr val="000000"/>
              </a:solidFill>
              <a:latin typeface="Calibri"/>
            </a:endParaRPr>
          </a:p>
          <a:p>
            <a:pPr>
              <a:lnSpc>
                <a:spcPct val="100000"/>
              </a:lnSpc>
              <a:tabLst>
                <a:tab pos="0" algn="l"/>
              </a:tabLst>
            </a:pPr>
            <a:r>
              <a:rPr lang="fr-FR" sz="2400" b="0" strike="noStrike" spc="-1">
                <a:solidFill>
                  <a:schemeClr val="dk1"/>
                </a:solidFill>
                <a:latin typeface="Calibri"/>
                <a:ea typeface="Calibri"/>
              </a:rPr>
              <a:t>✔ au CPE</a:t>
            </a:r>
            <a:endParaRPr lang="fr-FR" sz="2400" b="0" strike="noStrike" spc="-1">
              <a:solidFill>
                <a:srgbClr val="000000"/>
              </a:solidFill>
              <a:latin typeface="Calibri"/>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31" name="Google Shape;548;p36"/>
          <p:cNvCxnSpPr/>
          <p:nvPr/>
        </p:nvCxnSpPr>
        <p:spPr>
          <a:xfrm>
            <a:off x="838080" y="1233360"/>
            <a:ext cx="10515960" cy="360"/>
          </a:xfrm>
          <a:prstGeom prst="straightConnector1">
            <a:avLst/>
          </a:prstGeom>
          <a:ln w="76200">
            <a:solidFill>
              <a:srgbClr val="004AAD"/>
            </a:solidFill>
            <a:miter/>
          </a:ln>
        </p:spPr>
      </p:cxnSp>
      <p:sp>
        <p:nvSpPr>
          <p:cNvPr id="532" name="PlaceHolder 1"/>
          <p:cNvSpPr>
            <a:spLocks noGrp="1"/>
          </p:cNvSpPr>
          <p:nvPr>
            <p:ph type="sldNum" idx="183"/>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ABEE1B73-4635-45A1-9A98-D8F89D77AC72}" type="slidenum">
              <a:rPr lang="fr-FR" sz="1200" b="0" strike="noStrike" spc="-1">
                <a:solidFill>
                  <a:srgbClr val="888888"/>
                </a:solidFill>
                <a:latin typeface="Calibri"/>
                <a:ea typeface="Calibri"/>
              </a:rPr>
              <a:t>46</a:t>
            </a:fld>
            <a:endParaRPr lang="fr-FR" sz="1200" b="0" strike="noStrike" spc="-1">
              <a:solidFill>
                <a:srgbClr val="000000"/>
              </a:solidFill>
              <a:latin typeface="Calibri"/>
            </a:endParaRPr>
          </a:p>
        </p:txBody>
      </p:sp>
      <p:sp>
        <p:nvSpPr>
          <p:cNvPr id="533" name="PlaceHolder 2"/>
          <p:cNvSpPr>
            <a:spLocks noGrp="1"/>
          </p:cNvSpPr>
          <p:nvPr>
            <p:ph type="dt" idx="184"/>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51F57AAD-1E21-429D-A828-6376BE0D1C41}"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pic>
        <p:nvPicPr>
          <p:cNvPr id="534" name="Google Shape;551;p36"/>
          <p:cNvPicPr/>
          <p:nvPr/>
        </p:nvPicPr>
        <p:blipFill>
          <a:blip r:embed="rId3"/>
          <a:stretch/>
        </p:blipFill>
        <p:spPr>
          <a:xfrm>
            <a:off x="3581280" y="136440"/>
            <a:ext cx="742680" cy="866520"/>
          </a:xfrm>
          <a:prstGeom prst="rect">
            <a:avLst/>
          </a:prstGeom>
          <a:ln w="0">
            <a:noFill/>
          </a:ln>
        </p:spPr>
      </p:pic>
      <p:sp>
        <p:nvSpPr>
          <p:cNvPr id="535" name="Google Shape;552;p36"/>
          <p:cNvSpPr/>
          <p:nvPr/>
        </p:nvSpPr>
        <p:spPr>
          <a:xfrm>
            <a:off x="4572360" y="141480"/>
            <a:ext cx="637452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a:solidFill>
                  <a:schemeClr val="dk1"/>
                </a:solidFill>
                <a:latin typeface="Courgette"/>
                <a:ea typeface="Courgette"/>
              </a:rPr>
              <a:t>Le cyberharcèlement</a:t>
            </a:r>
            <a:endParaRPr lang="fr-FR" sz="5000" b="0" strike="noStrike" spc="-1">
              <a:solidFill>
                <a:srgbClr val="000000"/>
              </a:solidFill>
              <a:latin typeface="Calibri"/>
            </a:endParaRPr>
          </a:p>
        </p:txBody>
      </p:sp>
      <p:sp>
        <p:nvSpPr>
          <p:cNvPr id="536" name="Google Shape;553;p36"/>
          <p:cNvSpPr/>
          <p:nvPr/>
        </p:nvSpPr>
        <p:spPr>
          <a:xfrm>
            <a:off x="838080" y="1530360"/>
            <a:ext cx="2032200" cy="45684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nSpc>
                <a:spcPct val="100000"/>
              </a:lnSpc>
              <a:tabLst>
                <a:tab pos="0" algn="l"/>
              </a:tabLst>
            </a:pPr>
            <a:r>
              <a:rPr lang="fr-FR" sz="2400" b="1" strike="noStrike" spc="-1">
                <a:solidFill>
                  <a:schemeClr val="dk1"/>
                </a:solidFill>
                <a:latin typeface="Calibri"/>
                <a:ea typeface="Calibri"/>
              </a:rPr>
              <a:t>💡 Que faire ?</a:t>
            </a:r>
            <a:endParaRPr lang="fr-FR" sz="2400" b="0" strike="noStrike" spc="-1">
              <a:solidFill>
                <a:srgbClr val="000000"/>
              </a:solidFill>
              <a:latin typeface="Calibri"/>
            </a:endParaRPr>
          </a:p>
        </p:txBody>
      </p:sp>
      <p:sp>
        <p:nvSpPr>
          <p:cNvPr id="537" name="PlaceHolder 3"/>
          <p:cNvSpPr>
            <a:spLocks noGrp="1"/>
          </p:cNvSpPr>
          <p:nvPr>
            <p:ph type="ftr" idx="185"/>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sp>
        <p:nvSpPr>
          <p:cNvPr id="538" name="Google Shape;543;p35"/>
          <p:cNvSpPr/>
          <p:nvPr/>
        </p:nvSpPr>
        <p:spPr>
          <a:xfrm>
            <a:off x="4324320" y="2595240"/>
            <a:ext cx="3960000" cy="155412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nSpc>
                <a:spcPct val="100000"/>
              </a:lnSpc>
              <a:tabLst>
                <a:tab pos="0" algn="l"/>
              </a:tabLst>
            </a:pPr>
            <a:r>
              <a:rPr lang="fr-FR" sz="2400" b="0" strike="noStrike" spc="-1">
                <a:solidFill>
                  <a:schemeClr val="dk1"/>
                </a:solidFill>
                <a:latin typeface="Calibri"/>
                <a:ea typeface="Calibri"/>
              </a:rPr>
              <a:t>👉 EN PARLER !</a:t>
            </a:r>
            <a:endParaRPr lang="fr-FR" sz="2400" b="0" strike="noStrike" spc="-1">
              <a:solidFill>
                <a:srgbClr val="000000"/>
              </a:solidFill>
              <a:latin typeface="Calibri"/>
            </a:endParaRPr>
          </a:p>
          <a:p>
            <a:pPr>
              <a:lnSpc>
                <a:spcPct val="100000"/>
              </a:lnSpc>
              <a:tabLst>
                <a:tab pos="0" algn="l"/>
              </a:tabLst>
            </a:pPr>
            <a:r>
              <a:rPr lang="fr-FR" sz="2400" b="0" strike="noStrike" spc="-1">
                <a:solidFill>
                  <a:schemeClr val="dk1"/>
                </a:solidFill>
                <a:latin typeface="Calibri"/>
                <a:ea typeface="Calibri"/>
              </a:rPr>
              <a:t>✔ à l’infirmière scolaire</a:t>
            </a:r>
            <a:endParaRPr lang="fr-FR" sz="2400" b="0" strike="noStrike" spc="-1">
              <a:solidFill>
                <a:srgbClr val="000000"/>
              </a:solidFill>
              <a:latin typeface="Calibri"/>
            </a:endParaRPr>
          </a:p>
          <a:p>
            <a:pPr>
              <a:lnSpc>
                <a:spcPct val="100000"/>
              </a:lnSpc>
              <a:tabLst>
                <a:tab pos="0" algn="l"/>
              </a:tabLst>
            </a:pPr>
            <a:r>
              <a:rPr lang="fr-FR" sz="2400" b="0" strike="noStrike" spc="-1">
                <a:solidFill>
                  <a:schemeClr val="dk1"/>
                </a:solidFill>
                <a:latin typeface="Calibri"/>
                <a:ea typeface="Calibri"/>
              </a:rPr>
              <a:t>✔ au CPE</a:t>
            </a:r>
            <a:endParaRPr lang="fr-FR" sz="2400" b="0" strike="noStrike" spc="-1">
              <a:solidFill>
                <a:srgbClr val="000000"/>
              </a:solidFill>
              <a:latin typeface="Calibri"/>
            </a:endParaRPr>
          </a:p>
          <a:p>
            <a:pPr>
              <a:lnSpc>
                <a:spcPct val="100000"/>
              </a:lnSpc>
              <a:tabLst>
                <a:tab pos="0" algn="l"/>
              </a:tabLst>
            </a:pPr>
            <a:r>
              <a:rPr lang="fr-FR" sz="2400" b="0" strike="noStrike" spc="-1">
                <a:solidFill>
                  <a:schemeClr val="dk1"/>
                </a:solidFill>
                <a:latin typeface="Calibri"/>
                <a:ea typeface="Calibri"/>
              </a:rPr>
              <a:t>✔ aux professeurs</a:t>
            </a:r>
            <a:endParaRPr lang="fr-FR" sz="2400" b="0" strike="noStrike" spc="-1">
              <a:solidFill>
                <a:srgbClr val="000000"/>
              </a:solidFill>
              <a:latin typeface="Calibri"/>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39" name="Google Shape;548;p36"/>
          <p:cNvCxnSpPr/>
          <p:nvPr/>
        </p:nvCxnSpPr>
        <p:spPr>
          <a:xfrm>
            <a:off x="838080" y="1233360"/>
            <a:ext cx="10515960" cy="360"/>
          </a:xfrm>
          <a:prstGeom prst="straightConnector1">
            <a:avLst/>
          </a:prstGeom>
          <a:ln w="76200">
            <a:solidFill>
              <a:srgbClr val="004AAD"/>
            </a:solidFill>
            <a:miter/>
          </a:ln>
        </p:spPr>
      </p:cxnSp>
      <p:sp>
        <p:nvSpPr>
          <p:cNvPr id="540" name="PlaceHolder 1"/>
          <p:cNvSpPr>
            <a:spLocks noGrp="1"/>
          </p:cNvSpPr>
          <p:nvPr>
            <p:ph type="sldNum" idx="186"/>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3B999569-A0EE-4B94-81FB-49D93D693B39}" type="slidenum">
              <a:rPr lang="fr-FR" sz="1200" b="0" strike="noStrike" spc="-1">
                <a:solidFill>
                  <a:srgbClr val="888888"/>
                </a:solidFill>
                <a:latin typeface="Calibri"/>
                <a:ea typeface="Calibri"/>
              </a:rPr>
              <a:t>47</a:t>
            </a:fld>
            <a:endParaRPr lang="fr-FR" sz="1200" b="0" strike="noStrike" spc="-1">
              <a:solidFill>
                <a:srgbClr val="000000"/>
              </a:solidFill>
              <a:latin typeface="Calibri"/>
            </a:endParaRPr>
          </a:p>
        </p:txBody>
      </p:sp>
      <p:sp>
        <p:nvSpPr>
          <p:cNvPr id="541" name="PlaceHolder 2"/>
          <p:cNvSpPr>
            <a:spLocks noGrp="1"/>
          </p:cNvSpPr>
          <p:nvPr>
            <p:ph type="dt" idx="187"/>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69AB654F-2123-4E01-9C06-08F55EC0FBC6}"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pic>
        <p:nvPicPr>
          <p:cNvPr id="542" name="Google Shape;551;p36"/>
          <p:cNvPicPr/>
          <p:nvPr/>
        </p:nvPicPr>
        <p:blipFill>
          <a:blip r:embed="rId2"/>
          <a:stretch/>
        </p:blipFill>
        <p:spPr>
          <a:xfrm>
            <a:off x="3581280" y="136440"/>
            <a:ext cx="742680" cy="866520"/>
          </a:xfrm>
          <a:prstGeom prst="rect">
            <a:avLst/>
          </a:prstGeom>
          <a:ln w="0">
            <a:noFill/>
          </a:ln>
        </p:spPr>
      </p:pic>
      <p:sp>
        <p:nvSpPr>
          <p:cNvPr id="543" name="Google Shape;552;p36"/>
          <p:cNvSpPr/>
          <p:nvPr/>
        </p:nvSpPr>
        <p:spPr>
          <a:xfrm>
            <a:off x="4572360" y="141480"/>
            <a:ext cx="637452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a:solidFill>
                  <a:schemeClr val="dk1"/>
                </a:solidFill>
                <a:latin typeface="Courgette"/>
                <a:ea typeface="Courgette"/>
              </a:rPr>
              <a:t>Le cyberharcèlement</a:t>
            </a:r>
            <a:endParaRPr lang="fr-FR" sz="5000" b="0" strike="noStrike" spc="-1">
              <a:solidFill>
                <a:srgbClr val="000000"/>
              </a:solidFill>
              <a:latin typeface="Calibri"/>
            </a:endParaRPr>
          </a:p>
        </p:txBody>
      </p:sp>
      <p:sp>
        <p:nvSpPr>
          <p:cNvPr id="544" name="Google Shape;553;p36"/>
          <p:cNvSpPr/>
          <p:nvPr/>
        </p:nvSpPr>
        <p:spPr>
          <a:xfrm>
            <a:off x="838080" y="1530360"/>
            <a:ext cx="2032200" cy="45684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nSpc>
                <a:spcPct val="100000"/>
              </a:lnSpc>
              <a:tabLst>
                <a:tab pos="0" algn="l"/>
              </a:tabLst>
            </a:pPr>
            <a:r>
              <a:rPr lang="fr-FR" sz="2400" b="1" strike="noStrike" spc="-1">
                <a:solidFill>
                  <a:schemeClr val="dk1"/>
                </a:solidFill>
                <a:latin typeface="Calibri"/>
                <a:ea typeface="Calibri"/>
              </a:rPr>
              <a:t>💡 Que faire ?</a:t>
            </a:r>
            <a:endParaRPr lang="fr-FR" sz="2400" b="0" strike="noStrike" spc="-1">
              <a:solidFill>
                <a:srgbClr val="000000"/>
              </a:solidFill>
              <a:latin typeface="Calibri"/>
            </a:endParaRPr>
          </a:p>
        </p:txBody>
      </p:sp>
      <p:sp>
        <p:nvSpPr>
          <p:cNvPr id="545" name="PlaceHolder 3"/>
          <p:cNvSpPr>
            <a:spLocks noGrp="1"/>
          </p:cNvSpPr>
          <p:nvPr>
            <p:ph type="ftr" idx="188"/>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sp>
        <p:nvSpPr>
          <p:cNvPr id="546" name="Google Shape;543;p35"/>
          <p:cNvSpPr/>
          <p:nvPr/>
        </p:nvSpPr>
        <p:spPr>
          <a:xfrm>
            <a:off x="4324320" y="2595240"/>
            <a:ext cx="3960000" cy="191988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nSpc>
                <a:spcPct val="100000"/>
              </a:lnSpc>
              <a:tabLst>
                <a:tab pos="0" algn="l"/>
              </a:tabLst>
            </a:pPr>
            <a:r>
              <a:rPr lang="fr-FR" sz="2400" b="0" strike="noStrike" spc="-1">
                <a:solidFill>
                  <a:schemeClr val="dk1"/>
                </a:solidFill>
                <a:latin typeface="Calibri"/>
                <a:ea typeface="Calibri"/>
              </a:rPr>
              <a:t>👉 EN PARLER !</a:t>
            </a:r>
            <a:endParaRPr lang="fr-FR" sz="2400" b="0" strike="noStrike" spc="-1">
              <a:solidFill>
                <a:srgbClr val="000000"/>
              </a:solidFill>
              <a:latin typeface="Calibri"/>
            </a:endParaRPr>
          </a:p>
          <a:p>
            <a:pPr>
              <a:lnSpc>
                <a:spcPct val="100000"/>
              </a:lnSpc>
              <a:tabLst>
                <a:tab pos="0" algn="l"/>
              </a:tabLst>
            </a:pPr>
            <a:r>
              <a:rPr lang="fr-FR" sz="2400" b="0" strike="noStrike" spc="-1">
                <a:solidFill>
                  <a:schemeClr val="dk1"/>
                </a:solidFill>
                <a:latin typeface="Calibri"/>
                <a:ea typeface="Calibri"/>
              </a:rPr>
              <a:t>✔ à l’infirmière scolaire</a:t>
            </a:r>
            <a:endParaRPr lang="fr-FR" sz="2400" b="0" strike="noStrike" spc="-1">
              <a:solidFill>
                <a:srgbClr val="000000"/>
              </a:solidFill>
              <a:latin typeface="Calibri"/>
            </a:endParaRPr>
          </a:p>
          <a:p>
            <a:pPr>
              <a:lnSpc>
                <a:spcPct val="100000"/>
              </a:lnSpc>
              <a:tabLst>
                <a:tab pos="0" algn="l"/>
              </a:tabLst>
            </a:pPr>
            <a:r>
              <a:rPr lang="fr-FR" sz="2400" b="0" strike="noStrike" spc="-1">
                <a:solidFill>
                  <a:schemeClr val="dk1"/>
                </a:solidFill>
                <a:latin typeface="Calibri"/>
                <a:ea typeface="Calibri"/>
              </a:rPr>
              <a:t>✔ au CPE</a:t>
            </a:r>
            <a:endParaRPr lang="fr-FR" sz="2400" b="0" strike="noStrike" spc="-1">
              <a:solidFill>
                <a:srgbClr val="000000"/>
              </a:solidFill>
              <a:latin typeface="Calibri"/>
            </a:endParaRPr>
          </a:p>
          <a:p>
            <a:pPr>
              <a:lnSpc>
                <a:spcPct val="100000"/>
              </a:lnSpc>
              <a:tabLst>
                <a:tab pos="0" algn="l"/>
              </a:tabLst>
            </a:pPr>
            <a:r>
              <a:rPr lang="fr-FR" sz="2400" b="0" strike="noStrike" spc="-1">
                <a:solidFill>
                  <a:schemeClr val="dk1"/>
                </a:solidFill>
                <a:latin typeface="Calibri"/>
                <a:ea typeface="Calibri"/>
              </a:rPr>
              <a:t>✔ aux professeurs</a:t>
            </a:r>
            <a:endParaRPr lang="fr-FR" sz="2400" b="0" strike="noStrike" spc="-1">
              <a:solidFill>
                <a:srgbClr val="000000"/>
              </a:solidFill>
              <a:latin typeface="Calibri"/>
            </a:endParaRPr>
          </a:p>
          <a:p>
            <a:pPr>
              <a:lnSpc>
                <a:spcPct val="100000"/>
              </a:lnSpc>
              <a:tabLst>
                <a:tab pos="0" algn="l"/>
              </a:tabLst>
            </a:pPr>
            <a:r>
              <a:rPr lang="fr-FR" sz="2400" b="0" strike="noStrike" spc="-1">
                <a:solidFill>
                  <a:schemeClr val="dk1"/>
                </a:solidFill>
                <a:latin typeface="Calibri"/>
                <a:ea typeface="Calibri"/>
              </a:rPr>
              <a:t>✔ à sa famille</a:t>
            </a:r>
            <a:endParaRPr lang="fr-FR" sz="2400" b="0" strike="noStrike" spc="-1">
              <a:solidFill>
                <a:srgbClr val="000000"/>
              </a:solidFill>
              <a:latin typeface="Calibri"/>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47" name="Google Shape;548;p36"/>
          <p:cNvCxnSpPr/>
          <p:nvPr/>
        </p:nvCxnSpPr>
        <p:spPr>
          <a:xfrm>
            <a:off x="838080" y="1233360"/>
            <a:ext cx="10515960" cy="360"/>
          </a:xfrm>
          <a:prstGeom prst="straightConnector1">
            <a:avLst/>
          </a:prstGeom>
          <a:ln w="76200">
            <a:solidFill>
              <a:srgbClr val="004AAD"/>
            </a:solidFill>
            <a:miter/>
          </a:ln>
        </p:spPr>
      </p:cxnSp>
      <p:sp>
        <p:nvSpPr>
          <p:cNvPr id="548" name="PlaceHolder 1"/>
          <p:cNvSpPr>
            <a:spLocks noGrp="1"/>
          </p:cNvSpPr>
          <p:nvPr>
            <p:ph type="sldNum" idx="189"/>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509F4DA8-4104-49E7-AA5D-AA285A4889A5}" type="slidenum">
              <a:rPr lang="fr-FR" sz="1200" b="0" strike="noStrike" spc="-1">
                <a:solidFill>
                  <a:srgbClr val="888888"/>
                </a:solidFill>
                <a:latin typeface="Calibri"/>
                <a:ea typeface="Calibri"/>
              </a:rPr>
              <a:t>48</a:t>
            </a:fld>
            <a:endParaRPr lang="fr-FR" sz="1200" b="0" strike="noStrike" spc="-1">
              <a:solidFill>
                <a:srgbClr val="000000"/>
              </a:solidFill>
              <a:latin typeface="Calibri"/>
            </a:endParaRPr>
          </a:p>
        </p:txBody>
      </p:sp>
      <p:sp>
        <p:nvSpPr>
          <p:cNvPr id="549" name="PlaceHolder 2"/>
          <p:cNvSpPr>
            <a:spLocks noGrp="1"/>
          </p:cNvSpPr>
          <p:nvPr>
            <p:ph type="dt" idx="190"/>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4DE5FF01-4DDD-43E2-83E5-765C7E13DE4C}"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pic>
        <p:nvPicPr>
          <p:cNvPr id="550" name="Google Shape;551;p36"/>
          <p:cNvPicPr/>
          <p:nvPr/>
        </p:nvPicPr>
        <p:blipFill>
          <a:blip r:embed="rId3"/>
          <a:stretch/>
        </p:blipFill>
        <p:spPr>
          <a:xfrm>
            <a:off x="3581280" y="136440"/>
            <a:ext cx="742680" cy="866520"/>
          </a:xfrm>
          <a:prstGeom prst="rect">
            <a:avLst/>
          </a:prstGeom>
          <a:ln w="0">
            <a:noFill/>
          </a:ln>
        </p:spPr>
      </p:pic>
      <p:sp>
        <p:nvSpPr>
          <p:cNvPr id="551" name="Google Shape;552;p36"/>
          <p:cNvSpPr/>
          <p:nvPr/>
        </p:nvSpPr>
        <p:spPr>
          <a:xfrm>
            <a:off x="4572360" y="141480"/>
            <a:ext cx="637452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a:solidFill>
                  <a:schemeClr val="dk1"/>
                </a:solidFill>
                <a:latin typeface="Courgette"/>
                <a:ea typeface="Courgette"/>
              </a:rPr>
              <a:t>Le cyberharcèlement</a:t>
            </a:r>
            <a:endParaRPr lang="fr-FR" sz="5000" b="0" strike="noStrike" spc="-1">
              <a:solidFill>
                <a:srgbClr val="000000"/>
              </a:solidFill>
              <a:latin typeface="Calibri"/>
            </a:endParaRPr>
          </a:p>
        </p:txBody>
      </p:sp>
      <p:sp>
        <p:nvSpPr>
          <p:cNvPr id="552" name="Google Shape;553;p36"/>
          <p:cNvSpPr/>
          <p:nvPr/>
        </p:nvSpPr>
        <p:spPr>
          <a:xfrm>
            <a:off x="838080" y="1530360"/>
            <a:ext cx="2032200" cy="45684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nSpc>
                <a:spcPct val="100000"/>
              </a:lnSpc>
              <a:tabLst>
                <a:tab pos="0" algn="l"/>
              </a:tabLst>
            </a:pPr>
            <a:r>
              <a:rPr lang="fr-FR" sz="2400" b="1" strike="noStrike" spc="-1">
                <a:solidFill>
                  <a:schemeClr val="dk1"/>
                </a:solidFill>
                <a:latin typeface="Calibri"/>
                <a:ea typeface="Calibri"/>
              </a:rPr>
              <a:t>💡 Que faire ?</a:t>
            </a:r>
            <a:endParaRPr lang="fr-FR" sz="2400" b="0" strike="noStrike" spc="-1">
              <a:solidFill>
                <a:srgbClr val="000000"/>
              </a:solidFill>
              <a:latin typeface="Calibri"/>
            </a:endParaRPr>
          </a:p>
        </p:txBody>
      </p:sp>
      <p:sp>
        <p:nvSpPr>
          <p:cNvPr id="553" name="PlaceHolder 3"/>
          <p:cNvSpPr>
            <a:spLocks noGrp="1"/>
          </p:cNvSpPr>
          <p:nvPr>
            <p:ph type="ftr" idx="191"/>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sp>
        <p:nvSpPr>
          <p:cNvPr id="554" name="Google Shape;543;p35"/>
          <p:cNvSpPr/>
          <p:nvPr/>
        </p:nvSpPr>
        <p:spPr>
          <a:xfrm>
            <a:off x="4324320" y="2595240"/>
            <a:ext cx="3960000" cy="228564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nSpc>
                <a:spcPct val="100000"/>
              </a:lnSpc>
              <a:tabLst>
                <a:tab pos="0" algn="l"/>
              </a:tabLst>
            </a:pPr>
            <a:r>
              <a:rPr lang="fr-FR" sz="2400" b="0" strike="noStrike" spc="-1">
                <a:solidFill>
                  <a:schemeClr val="dk1"/>
                </a:solidFill>
                <a:latin typeface="Calibri"/>
                <a:ea typeface="Calibri"/>
              </a:rPr>
              <a:t>👉 EN PARLER !</a:t>
            </a:r>
            <a:endParaRPr lang="fr-FR" sz="2400" b="0" strike="noStrike" spc="-1">
              <a:solidFill>
                <a:srgbClr val="000000"/>
              </a:solidFill>
              <a:latin typeface="Calibri"/>
            </a:endParaRPr>
          </a:p>
          <a:p>
            <a:pPr>
              <a:lnSpc>
                <a:spcPct val="100000"/>
              </a:lnSpc>
              <a:tabLst>
                <a:tab pos="0" algn="l"/>
              </a:tabLst>
            </a:pPr>
            <a:r>
              <a:rPr lang="fr-FR" sz="2400" b="0" strike="noStrike" spc="-1">
                <a:solidFill>
                  <a:schemeClr val="dk1"/>
                </a:solidFill>
                <a:latin typeface="Calibri"/>
                <a:ea typeface="Calibri"/>
              </a:rPr>
              <a:t>✔ à l’infirmière scolaire</a:t>
            </a:r>
            <a:endParaRPr lang="fr-FR" sz="2400" b="0" strike="noStrike" spc="-1">
              <a:solidFill>
                <a:srgbClr val="000000"/>
              </a:solidFill>
              <a:latin typeface="Calibri"/>
            </a:endParaRPr>
          </a:p>
          <a:p>
            <a:pPr>
              <a:lnSpc>
                <a:spcPct val="100000"/>
              </a:lnSpc>
              <a:tabLst>
                <a:tab pos="0" algn="l"/>
              </a:tabLst>
            </a:pPr>
            <a:r>
              <a:rPr lang="fr-FR" sz="2400" b="0" strike="noStrike" spc="-1">
                <a:solidFill>
                  <a:schemeClr val="dk1"/>
                </a:solidFill>
                <a:latin typeface="Calibri"/>
                <a:ea typeface="Calibri"/>
              </a:rPr>
              <a:t>✔ au CPE</a:t>
            </a:r>
            <a:endParaRPr lang="fr-FR" sz="2400" b="0" strike="noStrike" spc="-1">
              <a:solidFill>
                <a:srgbClr val="000000"/>
              </a:solidFill>
              <a:latin typeface="Calibri"/>
            </a:endParaRPr>
          </a:p>
          <a:p>
            <a:pPr>
              <a:lnSpc>
                <a:spcPct val="100000"/>
              </a:lnSpc>
              <a:tabLst>
                <a:tab pos="0" algn="l"/>
              </a:tabLst>
            </a:pPr>
            <a:r>
              <a:rPr lang="fr-FR" sz="2400" b="0" strike="noStrike" spc="-1">
                <a:solidFill>
                  <a:schemeClr val="dk1"/>
                </a:solidFill>
                <a:latin typeface="Calibri"/>
                <a:ea typeface="Calibri"/>
              </a:rPr>
              <a:t>✔ aux professeurs</a:t>
            </a:r>
            <a:endParaRPr lang="fr-FR" sz="2400" b="0" strike="noStrike" spc="-1">
              <a:solidFill>
                <a:srgbClr val="000000"/>
              </a:solidFill>
              <a:latin typeface="Calibri"/>
            </a:endParaRPr>
          </a:p>
          <a:p>
            <a:pPr>
              <a:lnSpc>
                <a:spcPct val="100000"/>
              </a:lnSpc>
              <a:tabLst>
                <a:tab pos="0" algn="l"/>
              </a:tabLst>
            </a:pPr>
            <a:r>
              <a:rPr lang="fr-FR" sz="2400" b="0" strike="noStrike" spc="-1">
                <a:solidFill>
                  <a:schemeClr val="dk1"/>
                </a:solidFill>
                <a:latin typeface="Calibri"/>
                <a:ea typeface="Calibri"/>
              </a:rPr>
              <a:t>✔ à sa famille</a:t>
            </a:r>
            <a:endParaRPr lang="fr-FR" sz="2400" b="0" strike="noStrike" spc="-1">
              <a:solidFill>
                <a:srgbClr val="000000"/>
              </a:solidFill>
              <a:latin typeface="Calibri"/>
            </a:endParaRPr>
          </a:p>
          <a:p>
            <a:pPr>
              <a:lnSpc>
                <a:spcPct val="100000"/>
              </a:lnSpc>
              <a:tabLst>
                <a:tab pos="0" algn="l"/>
              </a:tabLst>
            </a:pPr>
            <a:r>
              <a:rPr lang="fr-FR" sz="2400" b="0" strike="noStrike" spc="-1">
                <a:solidFill>
                  <a:schemeClr val="dk1"/>
                </a:solidFill>
                <a:latin typeface="Calibri"/>
                <a:ea typeface="Calibri"/>
              </a:rPr>
              <a:t>✔ à la gendarmerie</a:t>
            </a:r>
            <a:endParaRPr lang="fr-FR" sz="2400" b="0" strike="noStrike" spc="-1">
              <a:solidFill>
                <a:srgbClr val="000000"/>
              </a:solidFill>
              <a:latin typeface="Calibri"/>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55" name="Google Shape;548;p36"/>
          <p:cNvCxnSpPr/>
          <p:nvPr/>
        </p:nvCxnSpPr>
        <p:spPr>
          <a:xfrm>
            <a:off x="838080" y="1233360"/>
            <a:ext cx="10515960" cy="360"/>
          </a:xfrm>
          <a:prstGeom prst="straightConnector1">
            <a:avLst/>
          </a:prstGeom>
          <a:ln w="76200">
            <a:solidFill>
              <a:srgbClr val="004AAD"/>
            </a:solidFill>
            <a:miter/>
          </a:ln>
        </p:spPr>
      </p:cxnSp>
      <p:sp>
        <p:nvSpPr>
          <p:cNvPr id="556" name="PlaceHolder 1"/>
          <p:cNvSpPr>
            <a:spLocks noGrp="1"/>
          </p:cNvSpPr>
          <p:nvPr>
            <p:ph type="sldNum" idx="192"/>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DFB2269F-B75F-47B2-B5AE-36B1F26DC5AC}" type="slidenum">
              <a:rPr lang="fr-FR" sz="1200" b="0" strike="noStrike" spc="-1">
                <a:solidFill>
                  <a:srgbClr val="888888"/>
                </a:solidFill>
                <a:latin typeface="Calibri"/>
                <a:ea typeface="Calibri"/>
              </a:rPr>
              <a:t>49</a:t>
            </a:fld>
            <a:endParaRPr lang="fr-FR" sz="1200" b="0" strike="noStrike" spc="-1">
              <a:solidFill>
                <a:srgbClr val="000000"/>
              </a:solidFill>
              <a:latin typeface="Calibri"/>
            </a:endParaRPr>
          </a:p>
        </p:txBody>
      </p:sp>
      <p:sp>
        <p:nvSpPr>
          <p:cNvPr id="557" name="PlaceHolder 2"/>
          <p:cNvSpPr>
            <a:spLocks noGrp="1"/>
          </p:cNvSpPr>
          <p:nvPr>
            <p:ph type="dt" idx="193"/>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98EBFBB5-3798-4375-AFED-72CE0AE92353}"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pic>
        <p:nvPicPr>
          <p:cNvPr id="558" name="Google Shape;551;p36"/>
          <p:cNvPicPr/>
          <p:nvPr/>
        </p:nvPicPr>
        <p:blipFill>
          <a:blip r:embed="rId3"/>
          <a:stretch/>
        </p:blipFill>
        <p:spPr>
          <a:xfrm>
            <a:off x="3581280" y="136440"/>
            <a:ext cx="742680" cy="866520"/>
          </a:xfrm>
          <a:prstGeom prst="rect">
            <a:avLst/>
          </a:prstGeom>
          <a:ln w="0">
            <a:noFill/>
          </a:ln>
        </p:spPr>
      </p:pic>
      <p:sp>
        <p:nvSpPr>
          <p:cNvPr id="559" name="Google Shape;552;p36"/>
          <p:cNvSpPr/>
          <p:nvPr/>
        </p:nvSpPr>
        <p:spPr>
          <a:xfrm>
            <a:off x="4572360" y="141480"/>
            <a:ext cx="637452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a:solidFill>
                  <a:schemeClr val="dk1"/>
                </a:solidFill>
                <a:latin typeface="Courgette"/>
                <a:ea typeface="Courgette"/>
              </a:rPr>
              <a:t>Le cyberharcèlement</a:t>
            </a:r>
            <a:endParaRPr lang="fr-FR" sz="5000" b="0" strike="noStrike" spc="-1">
              <a:solidFill>
                <a:srgbClr val="000000"/>
              </a:solidFill>
              <a:latin typeface="Calibri"/>
            </a:endParaRPr>
          </a:p>
        </p:txBody>
      </p:sp>
      <p:sp>
        <p:nvSpPr>
          <p:cNvPr id="560" name="Google Shape;553;p36"/>
          <p:cNvSpPr/>
          <p:nvPr/>
        </p:nvSpPr>
        <p:spPr>
          <a:xfrm>
            <a:off x="838080" y="1530360"/>
            <a:ext cx="2510238" cy="461665"/>
          </a:xfrm>
          <a:prstGeom prst="rect">
            <a:avLst/>
          </a:prstGeom>
          <a:noFill/>
          <a:ln w="0">
            <a:noFill/>
          </a:ln>
        </p:spPr>
        <p:style>
          <a:lnRef idx="0">
            <a:scrgbClr r="0" g="0" b="0"/>
          </a:lnRef>
          <a:fillRef idx="0">
            <a:scrgbClr r="0" g="0" b="0"/>
          </a:fillRef>
          <a:effectRef idx="0">
            <a:scrgbClr r="0" g="0" b="0"/>
          </a:effectRef>
          <a:fontRef idx="minor"/>
        </p:style>
        <p:txBody>
          <a:bodyPr wrap="square" anchor="t">
            <a:spAutoFit/>
          </a:bodyPr>
          <a:lstStyle/>
          <a:p>
            <a:pPr>
              <a:lnSpc>
                <a:spcPct val="100000"/>
              </a:lnSpc>
              <a:tabLst>
                <a:tab pos="0" algn="l"/>
              </a:tabLst>
            </a:pPr>
            <a:r>
              <a:rPr lang="fr-FR" sz="2400" b="1" strike="noStrike" spc="-1" dirty="0">
                <a:solidFill>
                  <a:schemeClr val="dk1"/>
                </a:solidFill>
                <a:latin typeface="Calibri"/>
                <a:ea typeface="Calibri"/>
              </a:rPr>
              <a:t>💡 Que faire ?</a:t>
            </a:r>
            <a:endParaRPr lang="fr-FR" sz="2400" b="0" strike="noStrike" spc="-1" dirty="0">
              <a:solidFill>
                <a:srgbClr val="000000"/>
              </a:solidFill>
              <a:latin typeface="Calibri"/>
            </a:endParaRPr>
          </a:p>
        </p:txBody>
      </p:sp>
      <p:grpSp>
        <p:nvGrpSpPr>
          <p:cNvPr id="561" name="Google Shape;554;p36"/>
          <p:cNvGrpSpPr/>
          <p:nvPr/>
        </p:nvGrpSpPr>
        <p:grpSpPr>
          <a:xfrm>
            <a:off x="3837960" y="1553760"/>
            <a:ext cx="4943160" cy="5162400"/>
            <a:chOff x="3837960" y="1553760"/>
            <a:chExt cx="4943160" cy="5162400"/>
          </a:xfrm>
        </p:grpSpPr>
        <p:pic>
          <p:nvPicPr>
            <p:cNvPr id="562" name="Google Shape;555;p36"/>
            <p:cNvPicPr/>
            <p:nvPr/>
          </p:nvPicPr>
          <p:blipFill>
            <a:blip r:embed="rId4"/>
            <a:srcRect l="29680" t="9137" r="19040" b="-936"/>
            <a:stretch/>
          </p:blipFill>
          <p:spPr>
            <a:xfrm>
              <a:off x="3837960" y="1553760"/>
              <a:ext cx="4943160" cy="5162400"/>
            </a:xfrm>
            <a:prstGeom prst="rect">
              <a:avLst/>
            </a:prstGeom>
            <a:ln w="0">
              <a:noFill/>
            </a:ln>
          </p:spPr>
        </p:pic>
        <p:sp>
          <p:nvSpPr>
            <p:cNvPr id="563" name="Google Shape;556;p36"/>
            <p:cNvSpPr/>
            <p:nvPr/>
          </p:nvSpPr>
          <p:spPr>
            <a:xfrm>
              <a:off x="6772680" y="1608840"/>
              <a:ext cx="1854000" cy="1554120"/>
            </a:xfrm>
            <a:prstGeom prst="rect">
              <a:avLst/>
            </a:prstGeom>
            <a:noFill/>
            <a:ln w="9525">
              <a:solidFill>
                <a:srgbClr val="FFFFFF"/>
              </a:solidFill>
              <a:round/>
            </a:ln>
          </p:spPr>
          <p:style>
            <a:lnRef idx="0">
              <a:scrgbClr r="0" g="0" b="0"/>
            </a:lnRef>
            <a:fillRef idx="0">
              <a:scrgbClr r="0" g="0" b="0"/>
            </a:fillRef>
            <a:effectRef idx="0">
              <a:scrgbClr r="0" g="0" b="0"/>
            </a:effectRef>
            <a:fontRef idx="minor"/>
          </p:style>
          <p:txBody>
            <a:bodyPr anchor="t">
              <a:spAutoFit/>
            </a:bodyPr>
            <a:lstStyle/>
            <a:p>
              <a:pPr>
                <a:lnSpc>
                  <a:spcPct val="100000"/>
                </a:lnSpc>
                <a:tabLst>
                  <a:tab pos="0" algn="l"/>
                </a:tabLst>
              </a:pPr>
              <a:r>
                <a:rPr lang="fr-FR" sz="2400" b="0" strike="noStrike" spc="-1">
                  <a:solidFill>
                    <a:schemeClr val="lt1"/>
                  </a:solidFill>
                  <a:latin typeface="Calibri"/>
                  <a:ea typeface="Calibri"/>
                </a:rPr>
                <a:t>Un numéro de téléphone</a:t>
              </a:r>
              <a:endParaRPr lang="fr-FR" sz="2400" b="0" strike="noStrike" spc="-1">
                <a:solidFill>
                  <a:srgbClr val="000000"/>
                </a:solidFill>
                <a:latin typeface="Calibri"/>
              </a:endParaRPr>
            </a:p>
            <a:p>
              <a:pPr>
                <a:lnSpc>
                  <a:spcPct val="100000"/>
                </a:lnSpc>
                <a:tabLst>
                  <a:tab pos="0" algn="l"/>
                </a:tabLst>
              </a:pPr>
              <a:r>
                <a:rPr lang="fr-FR" sz="2400" b="0" strike="noStrike" spc="-1">
                  <a:solidFill>
                    <a:schemeClr val="lt1"/>
                  </a:solidFill>
                  <a:latin typeface="Calibri"/>
                  <a:ea typeface="Calibri"/>
                </a:rPr>
                <a:t>Et une application</a:t>
              </a:r>
              <a:endParaRPr lang="fr-FR" sz="2400" b="0" strike="noStrike" spc="-1">
                <a:solidFill>
                  <a:srgbClr val="000000"/>
                </a:solidFill>
                <a:latin typeface="Calibri"/>
              </a:endParaRPr>
            </a:p>
          </p:txBody>
        </p:sp>
      </p:grpSp>
      <p:sp>
        <p:nvSpPr>
          <p:cNvPr id="564" name="PlaceHolder 3"/>
          <p:cNvSpPr>
            <a:spLocks noGrp="1"/>
          </p:cNvSpPr>
          <p:nvPr>
            <p:ph type="ftr" idx="194"/>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sp>
        <p:nvSpPr>
          <p:cNvPr id="565" name="Google Shape;543;p35"/>
          <p:cNvSpPr/>
          <p:nvPr/>
        </p:nvSpPr>
        <p:spPr>
          <a:xfrm>
            <a:off x="437400" y="2751840"/>
            <a:ext cx="3144600" cy="118836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nSpc>
                <a:spcPct val="100000"/>
              </a:lnSpc>
              <a:tabLst>
                <a:tab pos="0" algn="l"/>
              </a:tabLst>
            </a:pPr>
            <a:r>
              <a:rPr lang="fr-FR" sz="2400" b="0" strike="noStrike" spc="-1">
                <a:solidFill>
                  <a:schemeClr val="dk1"/>
                </a:solidFill>
                <a:latin typeface="Calibri"/>
                <a:ea typeface="Calibri"/>
              </a:rPr>
              <a:t>Des structures existent pour vous accompagner</a:t>
            </a:r>
            <a:endParaRPr lang="fr-FR" sz="2400" b="0" strike="noStrike" spc="-1">
              <a:solidFill>
                <a:srgbClr val="000000"/>
              </a:solidFill>
              <a:latin typeface="Calibri"/>
            </a:endParaRPr>
          </a:p>
        </p:txBody>
      </p:sp>
      <p:sp>
        <p:nvSpPr>
          <p:cNvPr id="566" name="Flèche : angle droit 2"/>
          <p:cNvSpPr/>
          <p:nvPr/>
        </p:nvSpPr>
        <p:spPr>
          <a:xfrm rot="5400000">
            <a:off x="2143440" y="4104000"/>
            <a:ext cx="1068120" cy="1031760"/>
          </a:xfrm>
          <a:prstGeom prst="bentUpArrow">
            <a:avLst>
              <a:gd name="adj1" fmla="val 25000"/>
              <a:gd name="adj2" fmla="val 25000"/>
              <a:gd name="adj3" fmla="val 25000"/>
            </a:avLst>
          </a:prstGeom>
          <a:solidFill>
            <a:srgbClr val="4472C4"/>
          </a:solidFill>
          <a:ln>
            <a:solidFill>
              <a:srgbClr val="2C25FF"/>
            </a:solidFill>
            <a:round/>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a:lnSpc>
                <a:spcPct val="100000"/>
              </a:lnSpc>
            </a:pPr>
            <a:endParaRPr lang="fr-FR" sz="1400" b="0" strike="noStrike" spc="-1">
              <a:solidFill>
                <a:schemeClr val="lt1"/>
              </a:solidFill>
              <a:latin typeface="Arial"/>
              <a:ea typeface="Aria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7" name="PlaceHolder 1"/>
          <p:cNvSpPr>
            <a:spLocks noGrp="1"/>
          </p:cNvSpPr>
          <p:nvPr>
            <p:ph type="sldNum" idx="195"/>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49DBAE8F-8D32-48BC-AA86-19213269D252}" type="slidenum">
              <a:rPr lang="fr-FR" sz="1200" b="0" strike="noStrike" spc="-1">
                <a:solidFill>
                  <a:srgbClr val="888888"/>
                </a:solidFill>
                <a:latin typeface="Calibri"/>
                <a:ea typeface="Calibri"/>
              </a:rPr>
              <a:t>50</a:t>
            </a:fld>
            <a:endParaRPr lang="fr-FR" sz="1200" b="0" strike="noStrike" spc="-1">
              <a:solidFill>
                <a:srgbClr val="000000"/>
              </a:solidFill>
              <a:latin typeface="Calibri"/>
            </a:endParaRPr>
          </a:p>
        </p:txBody>
      </p:sp>
      <p:sp>
        <p:nvSpPr>
          <p:cNvPr id="568" name="PlaceHolder 2"/>
          <p:cNvSpPr>
            <a:spLocks noGrp="1"/>
          </p:cNvSpPr>
          <p:nvPr>
            <p:ph type="dt" idx="196"/>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5BE813A3-66C3-4A7C-B8AD-A52DBBBCF99C}"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sp>
        <p:nvSpPr>
          <p:cNvPr id="569" name="PlaceHolder 3"/>
          <p:cNvSpPr>
            <a:spLocks noGrp="1"/>
          </p:cNvSpPr>
          <p:nvPr>
            <p:ph type="ftr" idx="197"/>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sp>
        <p:nvSpPr>
          <p:cNvPr id="570" name="Google Shape;565;p37"/>
          <p:cNvSpPr/>
          <p:nvPr/>
        </p:nvSpPr>
        <p:spPr>
          <a:xfrm>
            <a:off x="4185000" y="2518920"/>
            <a:ext cx="4856760" cy="1455840"/>
          </a:xfrm>
          <a:prstGeom prst="rect">
            <a:avLst/>
          </a:prstGeom>
          <a:solidFill>
            <a:srgbClr val="004AAD"/>
          </a:solidFill>
          <a:ln w="0">
            <a:noFill/>
          </a:ln>
        </p:spPr>
        <p:style>
          <a:lnRef idx="0">
            <a:scrgbClr r="0" g="0" b="0"/>
          </a:lnRef>
          <a:fillRef idx="0">
            <a:scrgbClr r="0" g="0" b="0"/>
          </a:fillRef>
          <a:effectRef idx="0">
            <a:scrgbClr r="0" g="0" b="0"/>
          </a:effectRef>
          <a:fontRef idx="minor"/>
        </p:style>
        <p:txBody>
          <a:bodyPr anchor="ctr">
            <a:noAutofit/>
          </a:bodyPr>
          <a:lstStyle/>
          <a:p>
            <a:pPr algn="ctr">
              <a:lnSpc>
                <a:spcPct val="90000"/>
              </a:lnSpc>
              <a:tabLst>
                <a:tab pos="0" algn="l"/>
              </a:tabLst>
            </a:pPr>
            <a:r>
              <a:rPr lang="fr-FR" sz="5000" b="0" strike="noStrike" spc="-1">
                <a:solidFill>
                  <a:schemeClr val="lt1"/>
                </a:solidFill>
                <a:latin typeface="Courgette"/>
                <a:ea typeface="Courgette"/>
              </a:rPr>
              <a:t>Les infox</a:t>
            </a:r>
            <a:endParaRPr lang="fr-FR" sz="5000" b="0" strike="noStrike" spc="-1">
              <a:solidFill>
                <a:srgbClr val="000000"/>
              </a:solidFill>
              <a:latin typeface="Calibri"/>
            </a:endParaRPr>
          </a:p>
        </p:txBody>
      </p:sp>
      <p:pic>
        <p:nvPicPr>
          <p:cNvPr id="571" name="Google Shape;566;p37"/>
          <p:cNvPicPr/>
          <p:nvPr/>
        </p:nvPicPr>
        <p:blipFill>
          <a:blip r:embed="rId3"/>
          <a:stretch/>
        </p:blipFill>
        <p:spPr>
          <a:xfrm>
            <a:off x="2264760" y="2518920"/>
            <a:ext cx="1631160" cy="1455840"/>
          </a:xfrm>
          <a:prstGeom prst="rect">
            <a:avLst/>
          </a:prstGeom>
          <a:ln w="0">
            <a:noFill/>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72" name="Google Shape;571;p38"/>
          <p:cNvCxnSpPr/>
          <p:nvPr/>
        </p:nvCxnSpPr>
        <p:spPr>
          <a:xfrm>
            <a:off x="838080" y="1185840"/>
            <a:ext cx="10515960" cy="360"/>
          </a:xfrm>
          <a:prstGeom prst="straightConnector1">
            <a:avLst/>
          </a:prstGeom>
          <a:ln w="76200">
            <a:solidFill>
              <a:srgbClr val="004AAD"/>
            </a:solidFill>
            <a:miter/>
          </a:ln>
        </p:spPr>
      </p:cxnSp>
      <p:sp>
        <p:nvSpPr>
          <p:cNvPr id="573" name="PlaceHolder 1"/>
          <p:cNvSpPr>
            <a:spLocks noGrp="1"/>
          </p:cNvSpPr>
          <p:nvPr>
            <p:ph type="sldNum" idx="198"/>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A96173D5-49B6-4484-885F-8A2E6D20AA02}" type="slidenum">
              <a:rPr lang="fr-FR" sz="1200" b="0" strike="noStrike" spc="-1">
                <a:solidFill>
                  <a:srgbClr val="888888"/>
                </a:solidFill>
                <a:latin typeface="Calibri"/>
                <a:ea typeface="Calibri"/>
              </a:rPr>
              <a:t>51</a:t>
            </a:fld>
            <a:endParaRPr lang="fr-FR" sz="1200" b="0" strike="noStrike" spc="-1">
              <a:solidFill>
                <a:srgbClr val="000000"/>
              </a:solidFill>
              <a:latin typeface="Calibri"/>
            </a:endParaRPr>
          </a:p>
        </p:txBody>
      </p:sp>
      <p:sp>
        <p:nvSpPr>
          <p:cNvPr id="574" name="PlaceHolder 2"/>
          <p:cNvSpPr>
            <a:spLocks noGrp="1"/>
          </p:cNvSpPr>
          <p:nvPr>
            <p:ph type="dt" idx="199"/>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B68A557B-8DE4-442D-9E0E-F47AA25B06D8}"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sp>
        <p:nvSpPr>
          <p:cNvPr id="575" name="PlaceHolder 3"/>
          <p:cNvSpPr>
            <a:spLocks noGrp="1"/>
          </p:cNvSpPr>
          <p:nvPr>
            <p:ph type="ftr" idx="200"/>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pic>
        <p:nvPicPr>
          <p:cNvPr id="576" name="Google Shape;575;p38"/>
          <p:cNvPicPr/>
          <p:nvPr/>
        </p:nvPicPr>
        <p:blipFill>
          <a:blip r:embed="rId3"/>
          <a:stretch/>
        </p:blipFill>
        <p:spPr>
          <a:xfrm>
            <a:off x="4180680" y="259200"/>
            <a:ext cx="842760" cy="752040"/>
          </a:xfrm>
          <a:prstGeom prst="rect">
            <a:avLst/>
          </a:prstGeom>
          <a:ln w="0">
            <a:noFill/>
          </a:ln>
        </p:spPr>
      </p:pic>
      <p:sp>
        <p:nvSpPr>
          <p:cNvPr id="577" name="Google Shape;576;p38"/>
          <p:cNvSpPr/>
          <p:nvPr/>
        </p:nvSpPr>
        <p:spPr>
          <a:xfrm>
            <a:off x="5233320" y="259200"/>
            <a:ext cx="371304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a:solidFill>
                  <a:schemeClr val="dk1"/>
                </a:solidFill>
                <a:latin typeface="Courgette"/>
                <a:ea typeface="Courgette"/>
              </a:rPr>
              <a:t>Les infox</a:t>
            </a:r>
            <a:endParaRPr lang="fr-FR" sz="5000" b="0" strike="noStrike" spc="-1">
              <a:solidFill>
                <a:srgbClr val="000000"/>
              </a:solidFill>
              <a:latin typeface="Calibri"/>
            </a:endParaRPr>
          </a:p>
        </p:txBody>
      </p:sp>
      <p:pic>
        <p:nvPicPr>
          <p:cNvPr id="578" name="Google Shape;577;p38"/>
          <p:cNvPicPr/>
          <p:nvPr/>
        </p:nvPicPr>
        <p:blipFill>
          <a:blip r:embed="rId4"/>
          <a:srcRect r="70984"/>
          <a:stretch/>
        </p:blipFill>
        <p:spPr>
          <a:xfrm>
            <a:off x="1761480" y="2757240"/>
            <a:ext cx="2514960" cy="1342800"/>
          </a:xfrm>
          <a:prstGeom prst="rect">
            <a:avLst/>
          </a:prstGeom>
          <a:ln w="0">
            <a:noFill/>
          </a:ln>
        </p:spPr>
      </p:pic>
      <p:pic>
        <p:nvPicPr>
          <p:cNvPr id="579" name="Google Shape;578;p38"/>
          <p:cNvPicPr/>
          <p:nvPr/>
        </p:nvPicPr>
        <p:blipFill>
          <a:blip r:embed="rId4"/>
          <a:srcRect l="60357" r="29531"/>
          <a:stretch/>
        </p:blipFill>
        <p:spPr>
          <a:xfrm>
            <a:off x="7086600" y="2705040"/>
            <a:ext cx="875880" cy="1342800"/>
          </a:xfrm>
          <a:prstGeom prst="rect">
            <a:avLst/>
          </a:prstGeom>
          <a:ln w="0">
            <a:noFill/>
          </a:ln>
        </p:spPr>
      </p:pic>
      <p:sp>
        <p:nvSpPr>
          <p:cNvPr id="580" name="Google Shape;579;p38"/>
          <p:cNvSpPr/>
          <p:nvPr/>
        </p:nvSpPr>
        <p:spPr>
          <a:xfrm>
            <a:off x="3261600" y="3084480"/>
            <a:ext cx="5015520" cy="57888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gn="ctr">
              <a:lnSpc>
                <a:spcPct val="100000"/>
              </a:lnSpc>
              <a:tabLst>
                <a:tab pos="0" algn="l"/>
              </a:tabLst>
            </a:pPr>
            <a:r>
              <a:rPr lang="fr-FR" sz="3200" b="1" strike="noStrike" spc="-1">
                <a:solidFill>
                  <a:schemeClr val="dk1"/>
                </a:solidFill>
                <a:latin typeface="Calibri"/>
                <a:ea typeface="Calibri"/>
              </a:rPr>
              <a:t>Info(rmation)</a:t>
            </a:r>
            <a:endParaRPr lang="fr-FR" sz="3200" b="0" strike="noStrike" spc="-1">
              <a:solidFill>
                <a:srgbClr val="000000"/>
              </a:solidFill>
              <a:latin typeface="Calibri"/>
            </a:endParaRPr>
          </a:p>
        </p:txBody>
      </p:sp>
      <p:sp>
        <p:nvSpPr>
          <p:cNvPr id="581" name="Google Shape;580;p38"/>
          <p:cNvSpPr/>
          <p:nvPr/>
        </p:nvSpPr>
        <p:spPr>
          <a:xfrm>
            <a:off x="6642720" y="3105720"/>
            <a:ext cx="5015520" cy="57888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gn="ctr">
              <a:lnSpc>
                <a:spcPct val="100000"/>
              </a:lnSpc>
              <a:tabLst>
                <a:tab pos="0" algn="l"/>
              </a:tabLst>
            </a:pPr>
            <a:r>
              <a:rPr lang="fr-FR" sz="3200" b="1" strike="noStrike" spc="-1">
                <a:solidFill>
                  <a:schemeClr val="dk1"/>
                </a:solidFill>
                <a:latin typeface="Calibri"/>
                <a:ea typeface="Calibri"/>
              </a:rPr>
              <a:t>Intox(ication)</a:t>
            </a:r>
            <a:endParaRPr lang="fr-FR" sz="3200" b="0" strike="noStrike" spc="-1">
              <a:solidFill>
                <a:srgbClr val="000000"/>
              </a:solidFill>
              <a:latin typeface="Calibri"/>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82" name="Google Shape;571;p38"/>
          <p:cNvCxnSpPr/>
          <p:nvPr/>
        </p:nvCxnSpPr>
        <p:spPr>
          <a:xfrm>
            <a:off x="838080" y="1185840"/>
            <a:ext cx="10515960" cy="360"/>
          </a:xfrm>
          <a:prstGeom prst="straightConnector1">
            <a:avLst/>
          </a:prstGeom>
          <a:ln w="76200">
            <a:solidFill>
              <a:srgbClr val="004AAD"/>
            </a:solidFill>
            <a:miter/>
          </a:ln>
        </p:spPr>
      </p:cxnSp>
      <p:sp>
        <p:nvSpPr>
          <p:cNvPr id="583" name="PlaceHolder 1"/>
          <p:cNvSpPr>
            <a:spLocks noGrp="1"/>
          </p:cNvSpPr>
          <p:nvPr>
            <p:ph type="sldNum" idx="201"/>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5426952D-A943-4BC2-AA44-E1136EAA6EAC}" type="slidenum">
              <a:rPr lang="fr-FR" sz="1200" b="0" strike="noStrike" spc="-1">
                <a:solidFill>
                  <a:srgbClr val="888888"/>
                </a:solidFill>
                <a:latin typeface="Calibri"/>
                <a:ea typeface="Calibri"/>
              </a:rPr>
              <a:t>52</a:t>
            </a:fld>
            <a:endParaRPr lang="fr-FR" sz="1200" b="0" strike="noStrike" spc="-1">
              <a:solidFill>
                <a:srgbClr val="000000"/>
              </a:solidFill>
              <a:latin typeface="Calibri"/>
            </a:endParaRPr>
          </a:p>
        </p:txBody>
      </p:sp>
      <p:sp>
        <p:nvSpPr>
          <p:cNvPr id="584" name="PlaceHolder 2"/>
          <p:cNvSpPr>
            <a:spLocks noGrp="1"/>
          </p:cNvSpPr>
          <p:nvPr>
            <p:ph type="dt" idx="202"/>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23FB6B41-A647-4CE8-B1EE-1955C02DDAF9}"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sp>
        <p:nvSpPr>
          <p:cNvPr id="585" name="PlaceHolder 3"/>
          <p:cNvSpPr>
            <a:spLocks noGrp="1"/>
          </p:cNvSpPr>
          <p:nvPr>
            <p:ph type="ftr" idx="203"/>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pic>
        <p:nvPicPr>
          <p:cNvPr id="586" name="Google Shape;575;p38"/>
          <p:cNvPicPr/>
          <p:nvPr/>
        </p:nvPicPr>
        <p:blipFill>
          <a:blip r:embed="rId2"/>
          <a:stretch/>
        </p:blipFill>
        <p:spPr>
          <a:xfrm>
            <a:off x="4180680" y="259200"/>
            <a:ext cx="842760" cy="752040"/>
          </a:xfrm>
          <a:prstGeom prst="rect">
            <a:avLst/>
          </a:prstGeom>
          <a:ln w="0">
            <a:noFill/>
          </a:ln>
        </p:spPr>
      </p:pic>
      <p:sp>
        <p:nvSpPr>
          <p:cNvPr id="587" name="Google Shape;576;p38"/>
          <p:cNvSpPr/>
          <p:nvPr/>
        </p:nvSpPr>
        <p:spPr>
          <a:xfrm>
            <a:off x="5233320" y="259200"/>
            <a:ext cx="371304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a:solidFill>
                  <a:schemeClr val="dk1"/>
                </a:solidFill>
                <a:latin typeface="Courgette"/>
                <a:ea typeface="Courgette"/>
              </a:rPr>
              <a:t>Les infox</a:t>
            </a:r>
            <a:endParaRPr lang="fr-FR" sz="5000" b="0" strike="noStrike" spc="-1">
              <a:solidFill>
                <a:srgbClr val="000000"/>
              </a:solidFill>
              <a:latin typeface="Calibri"/>
            </a:endParaRPr>
          </a:p>
        </p:txBody>
      </p:sp>
      <p:sp>
        <p:nvSpPr>
          <p:cNvPr id="588" name="Google Shape;579;p38"/>
          <p:cNvSpPr/>
          <p:nvPr/>
        </p:nvSpPr>
        <p:spPr>
          <a:xfrm>
            <a:off x="1800000" y="1604880"/>
            <a:ext cx="8591400" cy="106668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gn="ctr">
              <a:lnSpc>
                <a:spcPct val="100000"/>
              </a:lnSpc>
              <a:tabLst>
                <a:tab pos="0" algn="l"/>
              </a:tabLst>
            </a:pPr>
            <a:r>
              <a:rPr lang="fr-FR" sz="3200" b="1" strike="noStrike" spc="-1">
                <a:solidFill>
                  <a:schemeClr val="dk1"/>
                </a:solidFill>
                <a:latin typeface="Calibri"/>
                <a:ea typeface="Calibri"/>
              </a:rPr>
              <a:t>Avec les évolutions de l’intelligence artificielle, il est de plus en plus difficile de les repérer.</a:t>
            </a:r>
            <a:endParaRPr lang="fr-FR" sz="3200" b="0" strike="noStrike" spc="-1">
              <a:solidFill>
                <a:srgbClr val="000000"/>
              </a:solidFill>
              <a:latin typeface="Calibri"/>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89" name="Google Shape;571;p38"/>
          <p:cNvCxnSpPr/>
          <p:nvPr/>
        </p:nvCxnSpPr>
        <p:spPr>
          <a:xfrm>
            <a:off x="838080" y="1185840"/>
            <a:ext cx="10515960" cy="360"/>
          </a:xfrm>
          <a:prstGeom prst="straightConnector1">
            <a:avLst/>
          </a:prstGeom>
          <a:ln w="76200">
            <a:solidFill>
              <a:srgbClr val="004AAD"/>
            </a:solidFill>
            <a:miter/>
          </a:ln>
        </p:spPr>
      </p:cxnSp>
      <p:sp>
        <p:nvSpPr>
          <p:cNvPr id="590" name="PlaceHolder 1"/>
          <p:cNvSpPr>
            <a:spLocks noGrp="1"/>
          </p:cNvSpPr>
          <p:nvPr>
            <p:ph type="sldNum" idx="204"/>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BD88AEE2-BB2B-481A-82B5-30EC9C168822}" type="slidenum">
              <a:rPr lang="fr-FR" sz="1200" b="0" strike="noStrike" spc="-1">
                <a:solidFill>
                  <a:srgbClr val="888888"/>
                </a:solidFill>
                <a:latin typeface="Calibri"/>
                <a:ea typeface="Calibri"/>
              </a:rPr>
              <a:t>53</a:t>
            </a:fld>
            <a:endParaRPr lang="fr-FR" sz="1200" b="0" strike="noStrike" spc="-1">
              <a:solidFill>
                <a:srgbClr val="000000"/>
              </a:solidFill>
              <a:latin typeface="Calibri"/>
            </a:endParaRPr>
          </a:p>
        </p:txBody>
      </p:sp>
      <p:sp>
        <p:nvSpPr>
          <p:cNvPr id="591" name="PlaceHolder 2"/>
          <p:cNvSpPr>
            <a:spLocks noGrp="1"/>
          </p:cNvSpPr>
          <p:nvPr>
            <p:ph type="dt" idx="205"/>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346735AB-E6EE-4BD5-811E-7D05080CAEE7}"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sp>
        <p:nvSpPr>
          <p:cNvPr id="592" name="PlaceHolder 3"/>
          <p:cNvSpPr>
            <a:spLocks noGrp="1"/>
          </p:cNvSpPr>
          <p:nvPr>
            <p:ph type="ftr" idx="206"/>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pic>
        <p:nvPicPr>
          <p:cNvPr id="593" name="Google Shape;575;p38"/>
          <p:cNvPicPr/>
          <p:nvPr/>
        </p:nvPicPr>
        <p:blipFill>
          <a:blip r:embed="rId2"/>
          <a:stretch/>
        </p:blipFill>
        <p:spPr>
          <a:xfrm>
            <a:off x="4180680" y="259200"/>
            <a:ext cx="842760" cy="752040"/>
          </a:xfrm>
          <a:prstGeom prst="rect">
            <a:avLst/>
          </a:prstGeom>
          <a:ln w="0">
            <a:noFill/>
          </a:ln>
        </p:spPr>
      </p:pic>
      <p:sp>
        <p:nvSpPr>
          <p:cNvPr id="594" name="Google Shape;576;p38"/>
          <p:cNvSpPr/>
          <p:nvPr/>
        </p:nvSpPr>
        <p:spPr>
          <a:xfrm>
            <a:off x="5233320" y="259200"/>
            <a:ext cx="371304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a:solidFill>
                  <a:schemeClr val="dk1"/>
                </a:solidFill>
                <a:latin typeface="Courgette"/>
                <a:ea typeface="Courgette"/>
              </a:rPr>
              <a:t>Les infox</a:t>
            </a:r>
            <a:endParaRPr lang="fr-FR" sz="5000" b="0" strike="noStrike" spc="-1">
              <a:solidFill>
                <a:srgbClr val="000000"/>
              </a:solidFill>
              <a:latin typeface="Calibri"/>
            </a:endParaRPr>
          </a:p>
        </p:txBody>
      </p:sp>
      <p:sp>
        <p:nvSpPr>
          <p:cNvPr id="595" name="Google Shape;579;p38"/>
          <p:cNvSpPr/>
          <p:nvPr/>
        </p:nvSpPr>
        <p:spPr>
          <a:xfrm>
            <a:off x="1800000" y="1604880"/>
            <a:ext cx="8591400" cy="253008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gn="ctr">
              <a:lnSpc>
                <a:spcPct val="100000"/>
              </a:lnSpc>
              <a:tabLst>
                <a:tab pos="0" algn="l"/>
              </a:tabLst>
            </a:pPr>
            <a:r>
              <a:rPr lang="fr-FR" sz="3200" b="1" strike="noStrike" spc="-1">
                <a:solidFill>
                  <a:schemeClr val="dk1"/>
                </a:solidFill>
                <a:latin typeface="Calibri"/>
                <a:ea typeface="Calibri"/>
              </a:rPr>
              <a:t>Avec les évolutions de l’intelligence artificielle, il est de plus en plus difficile de les repérer.</a:t>
            </a:r>
            <a:endParaRPr lang="fr-FR" sz="3200" b="0" strike="noStrike" spc="-1">
              <a:solidFill>
                <a:srgbClr val="000000"/>
              </a:solidFill>
              <a:latin typeface="Calibri"/>
            </a:endParaRPr>
          </a:p>
          <a:p>
            <a:pPr algn="ctr">
              <a:lnSpc>
                <a:spcPct val="100000"/>
              </a:lnSpc>
              <a:tabLst>
                <a:tab pos="0" algn="l"/>
              </a:tabLst>
            </a:pPr>
            <a:endParaRPr lang="fr-FR" sz="3200" b="0" strike="noStrike" spc="-1">
              <a:solidFill>
                <a:srgbClr val="000000"/>
              </a:solidFill>
              <a:latin typeface="Calibri"/>
            </a:endParaRPr>
          </a:p>
          <a:p>
            <a:pPr algn="ctr">
              <a:lnSpc>
                <a:spcPct val="100000"/>
              </a:lnSpc>
              <a:tabLst>
                <a:tab pos="0" algn="l"/>
              </a:tabLst>
            </a:pPr>
            <a:r>
              <a:rPr lang="fr-FR" sz="3200" b="1" strike="noStrike" spc="-1">
                <a:solidFill>
                  <a:schemeClr val="dk1"/>
                </a:solidFill>
                <a:latin typeface="Calibri"/>
                <a:ea typeface="Calibri"/>
              </a:rPr>
              <a:t>Textes, images, vidéos, sons… tout permet de penser que ce que l’on voit est vrai !</a:t>
            </a:r>
            <a:endParaRPr lang="fr-FR" sz="3200" b="0" strike="noStrike" spc="-1">
              <a:solidFill>
                <a:srgbClr val="000000"/>
              </a:solidFill>
              <a:latin typeface="Calibri"/>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96" name="Google Shape;571;p38"/>
          <p:cNvCxnSpPr/>
          <p:nvPr/>
        </p:nvCxnSpPr>
        <p:spPr>
          <a:xfrm>
            <a:off x="838080" y="1185840"/>
            <a:ext cx="10515960" cy="360"/>
          </a:xfrm>
          <a:prstGeom prst="straightConnector1">
            <a:avLst/>
          </a:prstGeom>
          <a:ln w="76200">
            <a:solidFill>
              <a:srgbClr val="004AAD"/>
            </a:solidFill>
            <a:miter/>
          </a:ln>
        </p:spPr>
      </p:cxnSp>
      <p:sp>
        <p:nvSpPr>
          <p:cNvPr id="597" name="PlaceHolder 1"/>
          <p:cNvSpPr>
            <a:spLocks noGrp="1"/>
          </p:cNvSpPr>
          <p:nvPr>
            <p:ph type="sldNum" idx="207"/>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48E92251-28C5-48BF-B7C7-179DCEC30C88}" type="slidenum">
              <a:rPr lang="fr-FR" sz="1200" b="0" strike="noStrike" spc="-1">
                <a:solidFill>
                  <a:srgbClr val="888888"/>
                </a:solidFill>
                <a:latin typeface="Calibri"/>
                <a:ea typeface="Calibri"/>
              </a:rPr>
              <a:t>54</a:t>
            </a:fld>
            <a:endParaRPr lang="fr-FR" sz="1200" b="0" strike="noStrike" spc="-1">
              <a:solidFill>
                <a:srgbClr val="000000"/>
              </a:solidFill>
              <a:latin typeface="Calibri"/>
            </a:endParaRPr>
          </a:p>
        </p:txBody>
      </p:sp>
      <p:sp>
        <p:nvSpPr>
          <p:cNvPr id="598" name="PlaceHolder 2"/>
          <p:cNvSpPr>
            <a:spLocks noGrp="1"/>
          </p:cNvSpPr>
          <p:nvPr>
            <p:ph type="dt" idx="208"/>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C19FC13B-105A-4098-8F4E-FB2444A6299C}"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sp>
        <p:nvSpPr>
          <p:cNvPr id="599" name="PlaceHolder 3"/>
          <p:cNvSpPr>
            <a:spLocks noGrp="1"/>
          </p:cNvSpPr>
          <p:nvPr>
            <p:ph type="ftr" idx="209"/>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pic>
        <p:nvPicPr>
          <p:cNvPr id="600" name="Google Shape;575;p38"/>
          <p:cNvPicPr/>
          <p:nvPr/>
        </p:nvPicPr>
        <p:blipFill>
          <a:blip r:embed="rId2"/>
          <a:stretch/>
        </p:blipFill>
        <p:spPr>
          <a:xfrm>
            <a:off x="4180680" y="259200"/>
            <a:ext cx="842760" cy="752040"/>
          </a:xfrm>
          <a:prstGeom prst="rect">
            <a:avLst/>
          </a:prstGeom>
          <a:ln w="0">
            <a:noFill/>
          </a:ln>
        </p:spPr>
      </p:pic>
      <p:sp>
        <p:nvSpPr>
          <p:cNvPr id="601" name="Google Shape;576;p38"/>
          <p:cNvSpPr/>
          <p:nvPr/>
        </p:nvSpPr>
        <p:spPr>
          <a:xfrm>
            <a:off x="5233320" y="259200"/>
            <a:ext cx="371304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a:solidFill>
                  <a:schemeClr val="dk1"/>
                </a:solidFill>
                <a:latin typeface="Courgette"/>
                <a:ea typeface="Courgette"/>
              </a:rPr>
              <a:t>Les infox</a:t>
            </a:r>
            <a:endParaRPr lang="fr-FR" sz="5000" b="0" strike="noStrike" spc="-1">
              <a:solidFill>
                <a:srgbClr val="000000"/>
              </a:solidFill>
              <a:latin typeface="Calibri"/>
            </a:endParaRPr>
          </a:p>
        </p:txBody>
      </p:sp>
      <p:sp>
        <p:nvSpPr>
          <p:cNvPr id="602" name="Google Shape;579;p38"/>
          <p:cNvSpPr/>
          <p:nvPr/>
        </p:nvSpPr>
        <p:spPr>
          <a:xfrm>
            <a:off x="1800000" y="1604880"/>
            <a:ext cx="8591400" cy="399348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gn="ctr">
              <a:lnSpc>
                <a:spcPct val="100000"/>
              </a:lnSpc>
              <a:tabLst>
                <a:tab pos="0" algn="l"/>
              </a:tabLst>
            </a:pPr>
            <a:r>
              <a:rPr lang="fr-FR" sz="3200" b="1" strike="noStrike" spc="-1">
                <a:solidFill>
                  <a:schemeClr val="dk1"/>
                </a:solidFill>
                <a:latin typeface="Calibri"/>
                <a:ea typeface="Calibri"/>
              </a:rPr>
              <a:t>Avec les évolutions de l’intelligence artificielle, il est de plus en plus difficile de les repérer.</a:t>
            </a:r>
            <a:endParaRPr lang="fr-FR" sz="3200" b="0" strike="noStrike" spc="-1">
              <a:solidFill>
                <a:srgbClr val="000000"/>
              </a:solidFill>
              <a:latin typeface="Calibri"/>
            </a:endParaRPr>
          </a:p>
          <a:p>
            <a:pPr algn="ctr">
              <a:lnSpc>
                <a:spcPct val="100000"/>
              </a:lnSpc>
              <a:tabLst>
                <a:tab pos="0" algn="l"/>
              </a:tabLst>
            </a:pPr>
            <a:endParaRPr lang="fr-FR" sz="3200" b="0" strike="noStrike" spc="-1">
              <a:solidFill>
                <a:srgbClr val="000000"/>
              </a:solidFill>
              <a:latin typeface="Calibri"/>
            </a:endParaRPr>
          </a:p>
          <a:p>
            <a:pPr algn="ctr">
              <a:lnSpc>
                <a:spcPct val="100000"/>
              </a:lnSpc>
              <a:tabLst>
                <a:tab pos="0" algn="l"/>
              </a:tabLst>
            </a:pPr>
            <a:r>
              <a:rPr lang="fr-FR" sz="3200" b="1" strike="noStrike" spc="-1">
                <a:solidFill>
                  <a:schemeClr val="dk1"/>
                </a:solidFill>
                <a:latin typeface="Calibri"/>
                <a:ea typeface="Calibri"/>
              </a:rPr>
              <a:t>Textes, images, vidéos, sons… tout permet de penser que ce que l’on voit est vrai !</a:t>
            </a:r>
            <a:endParaRPr lang="fr-FR" sz="3200" b="0" strike="noStrike" spc="-1">
              <a:solidFill>
                <a:srgbClr val="000000"/>
              </a:solidFill>
              <a:latin typeface="Calibri"/>
            </a:endParaRPr>
          </a:p>
          <a:p>
            <a:pPr algn="ctr">
              <a:lnSpc>
                <a:spcPct val="100000"/>
              </a:lnSpc>
              <a:tabLst>
                <a:tab pos="0" algn="l"/>
              </a:tabLst>
            </a:pPr>
            <a:endParaRPr lang="fr-FR" sz="3200" b="0" strike="noStrike" spc="-1">
              <a:solidFill>
                <a:srgbClr val="000000"/>
              </a:solidFill>
              <a:latin typeface="Calibri"/>
            </a:endParaRPr>
          </a:p>
          <a:p>
            <a:pPr algn="ctr">
              <a:lnSpc>
                <a:spcPct val="100000"/>
              </a:lnSpc>
              <a:tabLst>
                <a:tab pos="0" algn="l"/>
              </a:tabLst>
            </a:pPr>
            <a:r>
              <a:rPr lang="fr-FR" sz="3200" b="1" strike="noStrike" spc="-1">
                <a:solidFill>
                  <a:schemeClr val="dk1"/>
                </a:solidFill>
                <a:latin typeface="Calibri"/>
                <a:ea typeface="Calibri"/>
              </a:rPr>
              <a:t>Comment accompagner les enfants et adolescents ?</a:t>
            </a:r>
            <a:endParaRPr lang="fr-FR" sz="3200" b="0" strike="noStrike" spc="-1">
              <a:solidFill>
                <a:srgbClr val="000000"/>
              </a:solidFill>
              <a:latin typeface="Calibri"/>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03" name="Google Shape;585;p39"/>
          <p:cNvCxnSpPr/>
          <p:nvPr/>
        </p:nvCxnSpPr>
        <p:spPr>
          <a:xfrm>
            <a:off x="838080" y="944280"/>
            <a:ext cx="10515960" cy="360"/>
          </a:xfrm>
          <a:prstGeom prst="straightConnector1">
            <a:avLst/>
          </a:prstGeom>
          <a:ln w="76200">
            <a:solidFill>
              <a:srgbClr val="004AAD"/>
            </a:solidFill>
            <a:miter/>
          </a:ln>
        </p:spPr>
      </p:cxnSp>
      <p:sp>
        <p:nvSpPr>
          <p:cNvPr id="604" name="PlaceHolder 1"/>
          <p:cNvSpPr>
            <a:spLocks noGrp="1"/>
          </p:cNvSpPr>
          <p:nvPr>
            <p:ph type="sldNum" idx="210"/>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FC2E8438-97F4-402C-B8BA-BF50A2E43475}" type="slidenum">
              <a:rPr lang="fr-FR" sz="1200" b="0" strike="noStrike" spc="-1">
                <a:solidFill>
                  <a:srgbClr val="888888"/>
                </a:solidFill>
                <a:latin typeface="Calibri"/>
                <a:ea typeface="Calibri"/>
              </a:rPr>
              <a:t>55</a:t>
            </a:fld>
            <a:endParaRPr lang="fr-FR" sz="1200" b="0" strike="noStrike" spc="-1">
              <a:solidFill>
                <a:srgbClr val="000000"/>
              </a:solidFill>
              <a:latin typeface="Calibri"/>
            </a:endParaRPr>
          </a:p>
        </p:txBody>
      </p:sp>
      <p:sp>
        <p:nvSpPr>
          <p:cNvPr id="605" name="PlaceHolder 2"/>
          <p:cNvSpPr>
            <a:spLocks noGrp="1"/>
          </p:cNvSpPr>
          <p:nvPr>
            <p:ph type="dt" idx="211"/>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B1C4F418-274F-447D-A6F4-D56974957130}"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sp>
        <p:nvSpPr>
          <p:cNvPr id="606" name="PlaceHolder 3"/>
          <p:cNvSpPr>
            <a:spLocks noGrp="1"/>
          </p:cNvSpPr>
          <p:nvPr>
            <p:ph type="ftr" idx="212"/>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pic>
        <p:nvPicPr>
          <p:cNvPr id="607" name="Google Shape;589;p39"/>
          <p:cNvPicPr/>
          <p:nvPr/>
        </p:nvPicPr>
        <p:blipFill>
          <a:blip r:embed="rId3"/>
          <a:stretch/>
        </p:blipFill>
        <p:spPr>
          <a:xfrm>
            <a:off x="4180680" y="17640"/>
            <a:ext cx="842760" cy="752040"/>
          </a:xfrm>
          <a:prstGeom prst="rect">
            <a:avLst/>
          </a:prstGeom>
          <a:ln w="0">
            <a:noFill/>
          </a:ln>
        </p:spPr>
      </p:pic>
      <p:sp>
        <p:nvSpPr>
          <p:cNvPr id="608" name="Google Shape;590;p39"/>
          <p:cNvSpPr/>
          <p:nvPr/>
        </p:nvSpPr>
        <p:spPr>
          <a:xfrm>
            <a:off x="5233320" y="17640"/>
            <a:ext cx="357516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a:solidFill>
                  <a:schemeClr val="dk1"/>
                </a:solidFill>
                <a:latin typeface="Courgette"/>
                <a:ea typeface="Courgette"/>
              </a:rPr>
              <a:t>Les infox</a:t>
            </a:r>
            <a:endParaRPr lang="fr-FR" sz="5000" b="0" strike="noStrike" spc="-1">
              <a:solidFill>
                <a:srgbClr val="000000"/>
              </a:solidFill>
              <a:latin typeface="Calibri"/>
            </a:endParaRPr>
          </a:p>
        </p:txBody>
      </p:sp>
      <p:pic>
        <p:nvPicPr>
          <p:cNvPr id="609" name="Google Shape;591;p39"/>
          <p:cNvPicPr/>
          <p:nvPr/>
        </p:nvPicPr>
        <p:blipFill>
          <a:blip r:embed="rId4"/>
          <a:stretch/>
        </p:blipFill>
        <p:spPr>
          <a:xfrm>
            <a:off x="1141920" y="1089720"/>
            <a:ext cx="8449560" cy="971280"/>
          </a:xfrm>
          <a:prstGeom prst="rect">
            <a:avLst/>
          </a:prstGeom>
          <a:ln w="9525">
            <a:solidFill>
              <a:srgbClr val="FE904C"/>
            </a:solidFill>
            <a:round/>
          </a:ln>
        </p:spPr>
      </p:pic>
      <p:sp>
        <p:nvSpPr>
          <p:cNvPr id="610" name="Google Shape;579;p38"/>
          <p:cNvSpPr/>
          <p:nvPr/>
        </p:nvSpPr>
        <p:spPr>
          <a:xfrm>
            <a:off x="8465040" y="156240"/>
            <a:ext cx="3622680" cy="578880"/>
          </a:xfrm>
          <a:prstGeom prst="rect">
            <a:avLst/>
          </a:prstGeom>
          <a:noFill/>
          <a:ln w="0">
            <a:solidFill>
              <a:srgbClr val="004AAD"/>
            </a:solidFill>
          </a:ln>
        </p:spPr>
        <p:style>
          <a:lnRef idx="0">
            <a:scrgbClr r="0" g="0" b="0"/>
          </a:lnRef>
          <a:fillRef idx="0">
            <a:scrgbClr r="0" g="0" b="0"/>
          </a:fillRef>
          <a:effectRef idx="0">
            <a:scrgbClr r="0" g="0" b="0"/>
          </a:effectRef>
          <a:fontRef idx="minor"/>
        </p:style>
        <p:txBody>
          <a:bodyPr anchor="t">
            <a:spAutoFit/>
          </a:bodyPr>
          <a:lstStyle/>
          <a:p>
            <a:pPr algn="ctr">
              <a:lnSpc>
                <a:spcPct val="100000"/>
              </a:lnSpc>
              <a:tabLst>
                <a:tab pos="0" algn="l"/>
              </a:tabLst>
            </a:pPr>
            <a:r>
              <a:rPr lang="fr-FR" sz="3200" b="1" strike="noStrike" spc="-1">
                <a:solidFill>
                  <a:schemeClr val="dk1"/>
                </a:solidFill>
                <a:latin typeface="Calibri"/>
                <a:ea typeface="Calibri"/>
              </a:rPr>
              <a:t>Quelques exemples</a:t>
            </a:r>
            <a:endParaRPr lang="fr-FR" sz="3200" b="0" strike="noStrike" spc="-1">
              <a:solidFill>
                <a:srgbClr val="000000"/>
              </a:solidFill>
              <a:latin typeface="Calibri"/>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20" name="Google Shape;608;p41"/>
          <p:cNvCxnSpPr/>
          <p:nvPr/>
        </p:nvCxnSpPr>
        <p:spPr>
          <a:xfrm>
            <a:off x="838080" y="944280"/>
            <a:ext cx="10515960" cy="360"/>
          </a:xfrm>
          <a:prstGeom prst="straightConnector1">
            <a:avLst/>
          </a:prstGeom>
          <a:ln w="76200">
            <a:solidFill>
              <a:srgbClr val="004AAD"/>
            </a:solidFill>
            <a:miter/>
          </a:ln>
        </p:spPr>
      </p:cxnSp>
      <p:sp>
        <p:nvSpPr>
          <p:cNvPr id="621" name="PlaceHolder 1"/>
          <p:cNvSpPr>
            <a:spLocks noGrp="1"/>
          </p:cNvSpPr>
          <p:nvPr>
            <p:ph type="sldNum" idx="216"/>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8976C587-EBB8-4D2D-B526-987978ED0E58}" type="slidenum">
              <a:rPr lang="fr-FR" sz="1200" b="0" strike="noStrike" spc="-1">
                <a:solidFill>
                  <a:srgbClr val="888888"/>
                </a:solidFill>
                <a:latin typeface="Calibri"/>
                <a:ea typeface="Calibri"/>
              </a:rPr>
              <a:t>56</a:t>
            </a:fld>
            <a:endParaRPr lang="fr-FR" sz="1200" b="0" strike="noStrike" spc="-1">
              <a:solidFill>
                <a:srgbClr val="000000"/>
              </a:solidFill>
              <a:latin typeface="Calibri"/>
            </a:endParaRPr>
          </a:p>
        </p:txBody>
      </p:sp>
      <p:sp>
        <p:nvSpPr>
          <p:cNvPr id="622" name="PlaceHolder 2"/>
          <p:cNvSpPr>
            <a:spLocks noGrp="1"/>
          </p:cNvSpPr>
          <p:nvPr>
            <p:ph type="dt" idx="217"/>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A3E88FF7-28C9-4B68-A834-EFA3D5066FDF}"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sp>
        <p:nvSpPr>
          <p:cNvPr id="623" name="PlaceHolder 3"/>
          <p:cNvSpPr>
            <a:spLocks noGrp="1"/>
          </p:cNvSpPr>
          <p:nvPr>
            <p:ph type="ftr" idx="218"/>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pic>
        <p:nvPicPr>
          <p:cNvPr id="624" name="Google Shape;612;p41"/>
          <p:cNvPicPr/>
          <p:nvPr/>
        </p:nvPicPr>
        <p:blipFill>
          <a:blip r:embed="rId2"/>
          <a:stretch/>
        </p:blipFill>
        <p:spPr>
          <a:xfrm>
            <a:off x="4180680" y="17640"/>
            <a:ext cx="842760" cy="752040"/>
          </a:xfrm>
          <a:prstGeom prst="rect">
            <a:avLst/>
          </a:prstGeom>
          <a:ln w="0">
            <a:noFill/>
          </a:ln>
        </p:spPr>
      </p:pic>
      <p:sp>
        <p:nvSpPr>
          <p:cNvPr id="625" name="Google Shape;613;p41"/>
          <p:cNvSpPr/>
          <p:nvPr/>
        </p:nvSpPr>
        <p:spPr>
          <a:xfrm>
            <a:off x="5233320" y="17640"/>
            <a:ext cx="354564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a:solidFill>
                  <a:schemeClr val="dk1"/>
                </a:solidFill>
                <a:latin typeface="Courgette"/>
                <a:ea typeface="Courgette"/>
              </a:rPr>
              <a:t>Les infox</a:t>
            </a:r>
            <a:endParaRPr lang="fr-FR" sz="5000" b="0" strike="noStrike" spc="-1">
              <a:solidFill>
                <a:srgbClr val="000000"/>
              </a:solidFill>
              <a:latin typeface="Calibri"/>
            </a:endParaRPr>
          </a:p>
        </p:txBody>
      </p:sp>
      <p:pic>
        <p:nvPicPr>
          <p:cNvPr id="626" name="Google Shape;614;p41"/>
          <p:cNvPicPr/>
          <p:nvPr/>
        </p:nvPicPr>
        <p:blipFill>
          <a:blip r:embed="rId3"/>
          <a:stretch/>
        </p:blipFill>
        <p:spPr>
          <a:xfrm>
            <a:off x="2765520" y="1053720"/>
            <a:ext cx="6660360" cy="5718600"/>
          </a:xfrm>
          <a:prstGeom prst="rect">
            <a:avLst/>
          </a:prstGeom>
          <a:ln w="0">
            <a:noFill/>
          </a:ln>
        </p:spPr>
      </p:pic>
      <p:sp>
        <p:nvSpPr>
          <p:cNvPr id="627" name="Google Shape;579;p38"/>
          <p:cNvSpPr/>
          <p:nvPr/>
        </p:nvSpPr>
        <p:spPr>
          <a:xfrm>
            <a:off x="8465040" y="156240"/>
            <a:ext cx="3622680" cy="578880"/>
          </a:xfrm>
          <a:prstGeom prst="rect">
            <a:avLst/>
          </a:prstGeom>
          <a:noFill/>
          <a:ln w="0">
            <a:solidFill>
              <a:srgbClr val="004AAD"/>
            </a:solidFill>
          </a:ln>
        </p:spPr>
        <p:style>
          <a:lnRef idx="0">
            <a:scrgbClr r="0" g="0" b="0"/>
          </a:lnRef>
          <a:fillRef idx="0">
            <a:scrgbClr r="0" g="0" b="0"/>
          </a:fillRef>
          <a:effectRef idx="0">
            <a:scrgbClr r="0" g="0" b="0"/>
          </a:effectRef>
          <a:fontRef idx="minor"/>
        </p:style>
        <p:txBody>
          <a:bodyPr anchor="t">
            <a:spAutoFit/>
          </a:bodyPr>
          <a:lstStyle/>
          <a:p>
            <a:pPr algn="ctr">
              <a:lnSpc>
                <a:spcPct val="100000"/>
              </a:lnSpc>
              <a:tabLst>
                <a:tab pos="0" algn="l"/>
              </a:tabLst>
            </a:pPr>
            <a:r>
              <a:rPr lang="fr-FR" sz="3200" b="1" strike="noStrike" spc="-1">
                <a:solidFill>
                  <a:schemeClr val="dk1"/>
                </a:solidFill>
                <a:latin typeface="Calibri"/>
                <a:ea typeface="Calibri"/>
              </a:rPr>
              <a:t>Quelques exemples</a:t>
            </a:r>
            <a:endParaRPr lang="fr-FR" sz="3200" b="0" strike="noStrike" spc="-1">
              <a:solidFill>
                <a:srgbClr val="000000"/>
              </a:solidFill>
              <a:latin typeface="Calibri"/>
            </a:endParaRPr>
          </a:p>
        </p:txBody>
      </p:sp>
      <p:sp>
        <p:nvSpPr>
          <p:cNvPr id="628" name="Google Shape;579;p38"/>
          <p:cNvSpPr/>
          <p:nvPr/>
        </p:nvSpPr>
        <p:spPr>
          <a:xfrm>
            <a:off x="181080" y="3335760"/>
            <a:ext cx="2475360" cy="365400"/>
          </a:xfrm>
          <a:prstGeom prst="rect">
            <a:avLst/>
          </a:prstGeom>
          <a:noFill/>
          <a:ln w="0">
            <a:solidFill>
              <a:srgbClr val="004AAD"/>
            </a:solidFill>
          </a:ln>
        </p:spPr>
        <p:style>
          <a:lnRef idx="0">
            <a:scrgbClr r="0" g="0" b="0"/>
          </a:lnRef>
          <a:fillRef idx="0">
            <a:scrgbClr r="0" g="0" b="0"/>
          </a:fillRef>
          <a:effectRef idx="0">
            <a:scrgbClr r="0" g="0" b="0"/>
          </a:effectRef>
          <a:fontRef idx="minor"/>
        </p:style>
        <p:txBody>
          <a:bodyPr anchor="t">
            <a:spAutoFit/>
          </a:bodyPr>
          <a:lstStyle/>
          <a:p>
            <a:pPr algn="ctr">
              <a:lnSpc>
                <a:spcPct val="100000"/>
              </a:lnSpc>
              <a:tabLst>
                <a:tab pos="0" algn="l"/>
              </a:tabLst>
            </a:pPr>
            <a:r>
              <a:rPr lang="fr-FR" sz="1800" b="1" strike="noStrike" spc="-1">
                <a:solidFill>
                  <a:schemeClr val="dk1"/>
                </a:solidFill>
                <a:latin typeface="Calibri"/>
                <a:ea typeface="Calibri"/>
              </a:rPr>
              <a:t>Vraie information</a:t>
            </a:r>
            <a:endParaRPr lang="fr-FR" sz="1800" b="0" strike="noStrike" spc="-1">
              <a:solidFill>
                <a:srgbClr val="000000"/>
              </a:solidFill>
              <a:latin typeface="Calibri"/>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11" name="Google Shape;596;p40"/>
          <p:cNvCxnSpPr/>
          <p:nvPr/>
        </p:nvCxnSpPr>
        <p:spPr>
          <a:xfrm>
            <a:off x="838080" y="944280"/>
            <a:ext cx="10515960" cy="360"/>
          </a:xfrm>
          <a:prstGeom prst="straightConnector1">
            <a:avLst/>
          </a:prstGeom>
          <a:ln w="76200">
            <a:solidFill>
              <a:srgbClr val="004AAD"/>
            </a:solidFill>
            <a:miter/>
          </a:ln>
        </p:spPr>
      </p:cxnSp>
      <p:sp>
        <p:nvSpPr>
          <p:cNvPr id="612" name="PlaceHolder 1"/>
          <p:cNvSpPr>
            <a:spLocks noGrp="1"/>
          </p:cNvSpPr>
          <p:nvPr>
            <p:ph type="sldNum" idx="213"/>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2C3448D3-6125-4D90-89D2-DEFE96F20DB1}" type="slidenum">
              <a:rPr lang="fr-FR" sz="1200" b="0" strike="noStrike" spc="-1">
                <a:solidFill>
                  <a:srgbClr val="888888"/>
                </a:solidFill>
                <a:latin typeface="Calibri"/>
                <a:ea typeface="Calibri"/>
              </a:rPr>
              <a:t>57</a:t>
            </a:fld>
            <a:endParaRPr lang="fr-FR" sz="1200" b="0" strike="noStrike" spc="-1">
              <a:solidFill>
                <a:srgbClr val="000000"/>
              </a:solidFill>
              <a:latin typeface="Calibri"/>
            </a:endParaRPr>
          </a:p>
        </p:txBody>
      </p:sp>
      <p:sp>
        <p:nvSpPr>
          <p:cNvPr id="613" name="PlaceHolder 2"/>
          <p:cNvSpPr>
            <a:spLocks noGrp="1"/>
          </p:cNvSpPr>
          <p:nvPr>
            <p:ph type="dt" idx="214"/>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19B0C3FF-1BFC-4AB4-839E-55E98B4E9861}"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sp>
        <p:nvSpPr>
          <p:cNvPr id="614" name="PlaceHolder 3"/>
          <p:cNvSpPr>
            <a:spLocks noGrp="1"/>
          </p:cNvSpPr>
          <p:nvPr>
            <p:ph type="ftr" idx="215"/>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pic>
        <p:nvPicPr>
          <p:cNvPr id="615" name="Google Shape;600;p40"/>
          <p:cNvPicPr/>
          <p:nvPr/>
        </p:nvPicPr>
        <p:blipFill>
          <a:blip r:embed="rId3"/>
          <a:stretch/>
        </p:blipFill>
        <p:spPr>
          <a:xfrm>
            <a:off x="4180680" y="17640"/>
            <a:ext cx="842760" cy="752040"/>
          </a:xfrm>
          <a:prstGeom prst="rect">
            <a:avLst/>
          </a:prstGeom>
          <a:ln w="0">
            <a:noFill/>
          </a:ln>
        </p:spPr>
      </p:pic>
      <p:sp>
        <p:nvSpPr>
          <p:cNvPr id="616" name="Google Shape;601;p40"/>
          <p:cNvSpPr/>
          <p:nvPr/>
        </p:nvSpPr>
        <p:spPr>
          <a:xfrm>
            <a:off x="5233320" y="17640"/>
            <a:ext cx="343728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a:solidFill>
                  <a:schemeClr val="dk1"/>
                </a:solidFill>
                <a:latin typeface="Courgette"/>
                <a:ea typeface="Courgette"/>
              </a:rPr>
              <a:t>Les infox</a:t>
            </a:r>
            <a:endParaRPr lang="fr-FR" sz="5000" b="0" strike="noStrike" spc="-1">
              <a:solidFill>
                <a:srgbClr val="000000"/>
              </a:solidFill>
              <a:latin typeface="Calibri"/>
            </a:endParaRPr>
          </a:p>
        </p:txBody>
      </p:sp>
      <p:pic>
        <p:nvPicPr>
          <p:cNvPr id="617" name="Google Shape;602;p40"/>
          <p:cNvPicPr/>
          <p:nvPr/>
        </p:nvPicPr>
        <p:blipFill>
          <a:blip r:embed="rId4"/>
          <a:stretch/>
        </p:blipFill>
        <p:spPr>
          <a:xfrm>
            <a:off x="1141920" y="1089720"/>
            <a:ext cx="8449560" cy="971280"/>
          </a:xfrm>
          <a:prstGeom prst="rect">
            <a:avLst/>
          </a:prstGeom>
          <a:ln w="9525">
            <a:solidFill>
              <a:srgbClr val="FE904C"/>
            </a:solidFill>
            <a:round/>
          </a:ln>
        </p:spPr>
      </p:pic>
      <p:pic>
        <p:nvPicPr>
          <p:cNvPr id="618" name="Google Shape;603;p40"/>
          <p:cNvPicPr/>
          <p:nvPr/>
        </p:nvPicPr>
        <p:blipFill>
          <a:blip r:embed="rId5"/>
          <a:stretch/>
        </p:blipFill>
        <p:spPr>
          <a:xfrm>
            <a:off x="4769640" y="2134080"/>
            <a:ext cx="6263280" cy="1747440"/>
          </a:xfrm>
          <a:prstGeom prst="rect">
            <a:avLst/>
          </a:prstGeom>
          <a:ln w="9525">
            <a:solidFill>
              <a:srgbClr val="FE904C"/>
            </a:solidFill>
            <a:round/>
          </a:ln>
        </p:spPr>
      </p:pic>
      <p:sp>
        <p:nvSpPr>
          <p:cNvPr id="619" name="Google Shape;579;p38"/>
          <p:cNvSpPr/>
          <p:nvPr/>
        </p:nvSpPr>
        <p:spPr>
          <a:xfrm>
            <a:off x="8465040" y="156240"/>
            <a:ext cx="3622680" cy="578880"/>
          </a:xfrm>
          <a:prstGeom prst="rect">
            <a:avLst/>
          </a:prstGeom>
          <a:noFill/>
          <a:ln w="0">
            <a:solidFill>
              <a:srgbClr val="004AAD"/>
            </a:solidFill>
          </a:ln>
        </p:spPr>
        <p:style>
          <a:lnRef idx="0">
            <a:scrgbClr r="0" g="0" b="0"/>
          </a:lnRef>
          <a:fillRef idx="0">
            <a:scrgbClr r="0" g="0" b="0"/>
          </a:fillRef>
          <a:effectRef idx="0">
            <a:scrgbClr r="0" g="0" b="0"/>
          </a:effectRef>
          <a:fontRef idx="minor"/>
        </p:style>
        <p:txBody>
          <a:bodyPr anchor="t">
            <a:spAutoFit/>
          </a:bodyPr>
          <a:lstStyle/>
          <a:p>
            <a:pPr algn="ctr">
              <a:lnSpc>
                <a:spcPct val="100000"/>
              </a:lnSpc>
              <a:tabLst>
                <a:tab pos="0" algn="l"/>
              </a:tabLst>
            </a:pPr>
            <a:r>
              <a:rPr lang="fr-FR" sz="3200" b="1" strike="noStrike" spc="-1">
                <a:solidFill>
                  <a:schemeClr val="dk1"/>
                </a:solidFill>
                <a:latin typeface="Calibri"/>
                <a:ea typeface="Calibri"/>
              </a:rPr>
              <a:t>Quelques exemples</a:t>
            </a:r>
            <a:endParaRPr lang="fr-FR" sz="3200" b="0" strike="noStrike" spc="-1">
              <a:solidFill>
                <a:srgbClr val="000000"/>
              </a:solidFill>
              <a:latin typeface="Calibri"/>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29" name="Google Shape;619;p42"/>
          <p:cNvCxnSpPr/>
          <p:nvPr/>
        </p:nvCxnSpPr>
        <p:spPr>
          <a:xfrm>
            <a:off x="838080" y="944280"/>
            <a:ext cx="10515960" cy="360"/>
          </a:xfrm>
          <a:prstGeom prst="straightConnector1">
            <a:avLst/>
          </a:prstGeom>
          <a:ln w="76200">
            <a:solidFill>
              <a:srgbClr val="004AAD"/>
            </a:solidFill>
            <a:miter/>
          </a:ln>
        </p:spPr>
      </p:cxnSp>
      <p:sp>
        <p:nvSpPr>
          <p:cNvPr id="630" name="PlaceHolder 1"/>
          <p:cNvSpPr>
            <a:spLocks noGrp="1"/>
          </p:cNvSpPr>
          <p:nvPr>
            <p:ph type="sldNum" idx="219"/>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3296FB9F-94E8-4DC1-A91A-AD8697385797}" type="slidenum">
              <a:rPr lang="fr-FR" sz="1200" b="0" strike="noStrike" spc="-1">
                <a:solidFill>
                  <a:srgbClr val="888888"/>
                </a:solidFill>
                <a:latin typeface="Calibri"/>
                <a:ea typeface="Calibri"/>
              </a:rPr>
              <a:t>58</a:t>
            </a:fld>
            <a:endParaRPr lang="fr-FR" sz="1200" b="0" strike="noStrike" spc="-1">
              <a:solidFill>
                <a:srgbClr val="000000"/>
              </a:solidFill>
              <a:latin typeface="Calibri"/>
            </a:endParaRPr>
          </a:p>
        </p:txBody>
      </p:sp>
      <p:sp>
        <p:nvSpPr>
          <p:cNvPr id="631" name="PlaceHolder 2"/>
          <p:cNvSpPr>
            <a:spLocks noGrp="1"/>
          </p:cNvSpPr>
          <p:nvPr>
            <p:ph type="dt" idx="220"/>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A0F2448E-EA46-475C-BA6F-76434ED64E23}"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sp>
        <p:nvSpPr>
          <p:cNvPr id="632" name="PlaceHolder 3"/>
          <p:cNvSpPr>
            <a:spLocks noGrp="1"/>
          </p:cNvSpPr>
          <p:nvPr>
            <p:ph type="ftr" idx="221"/>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pic>
        <p:nvPicPr>
          <p:cNvPr id="633" name="Google Shape;623;p42"/>
          <p:cNvPicPr/>
          <p:nvPr/>
        </p:nvPicPr>
        <p:blipFill>
          <a:blip r:embed="rId2"/>
          <a:stretch/>
        </p:blipFill>
        <p:spPr>
          <a:xfrm>
            <a:off x="4180680" y="17640"/>
            <a:ext cx="842760" cy="752040"/>
          </a:xfrm>
          <a:prstGeom prst="rect">
            <a:avLst/>
          </a:prstGeom>
          <a:ln w="0">
            <a:noFill/>
          </a:ln>
        </p:spPr>
      </p:pic>
      <p:sp>
        <p:nvSpPr>
          <p:cNvPr id="634" name="Google Shape;624;p42"/>
          <p:cNvSpPr/>
          <p:nvPr/>
        </p:nvSpPr>
        <p:spPr>
          <a:xfrm>
            <a:off x="5233320" y="17640"/>
            <a:ext cx="370332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a:solidFill>
                  <a:schemeClr val="dk1"/>
                </a:solidFill>
                <a:latin typeface="Courgette"/>
                <a:ea typeface="Courgette"/>
              </a:rPr>
              <a:t>Les infox</a:t>
            </a:r>
            <a:endParaRPr lang="fr-FR" sz="5000" b="0" strike="noStrike" spc="-1">
              <a:solidFill>
                <a:srgbClr val="000000"/>
              </a:solidFill>
              <a:latin typeface="Calibri"/>
            </a:endParaRPr>
          </a:p>
        </p:txBody>
      </p:sp>
      <p:pic>
        <p:nvPicPr>
          <p:cNvPr id="635" name="Google Shape;625;p42"/>
          <p:cNvPicPr/>
          <p:nvPr/>
        </p:nvPicPr>
        <p:blipFill>
          <a:blip r:embed="rId3"/>
          <a:stretch/>
        </p:blipFill>
        <p:spPr>
          <a:xfrm>
            <a:off x="3295080" y="1190880"/>
            <a:ext cx="5601600" cy="5419080"/>
          </a:xfrm>
          <a:prstGeom prst="rect">
            <a:avLst/>
          </a:prstGeom>
          <a:ln w="0">
            <a:noFill/>
          </a:ln>
        </p:spPr>
      </p:pic>
      <p:sp>
        <p:nvSpPr>
          <p:cNvPr id="636" name="Google Shape;579;p38"/>
          <p:cNvSpPr/>
          <p:nvPr/>
        </p:nvSpPr>
        <p:spPr>
          <a:xfrm>
            <a:off x="181080" y="3335760"/>
            <a:ext cx="2475360" cy="365400"/>
          </a:xfrm>
          <a:prstGeom prst="rect">
            <a:avLst/>
          </a:prstGeom>
          <a:noFill/>
          <a:ln w="0">
            <a:solidFill>
              <a:srgbClr val="004AAD"/>
            </a:solidFill>
          </a:ln>
        </p:spPr>
        <p:style>
          <a:lnRef idx="0">
            <a:scrgbClr r="0" g="0" b="0"/>
          </a:lnRef>
          <a:fillRef idx="0">
            <a:scrgbClr r="0" g="0" b="0"/>
          </a:fillRef>
          <a:effectRef idx="0">
            <a:scrgbClr r="0" g="0" b="0"/>
          </a:effectRef>
          <a:fontRef idx="minor"/>
        </p:style>
        <p:txBody>
          <a:bodyPr anchor="t">
            <a:spAutoFit/>
          </a:bodyPr>
          <a:lstStyle/>
          <a:p>
            <a:pPr algn="ctr">
              <a:lnSpc>
                <a:spcPct val="100000"/>
              </a:lnSpc>
              <a:tabLst>
                <a:tab pos="0" algn="l"/>
              </a:tabLst>
            </a:pPr>
            <a:r>
              <a:rPr lang="fr-FR" sz="1800" b="1" strike="noStrike" spc="-1">
                <a:solidFill>
                  <a:schemeClr val="dk1"/>
                </a:solidFill>
                <a:latin typeface="Calibri"/>
                <a:ea typeface="Calibri"/>
              </a:rPr>
              <a:t>Fake News</a:t>
            </a:r>
            <a:endParaRPr lang="fr-FR" sz="1800" b="0" strike="noStrike" spc="-1">
              <a:solidFill>
                <a:srgbClr val="000000"/>
              </a:solidFill>
              <a:latin typeface="Calibri"/>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37" name="Google Shape;630;p43"/>
          <p:cNvCxnSpPr/>
          <p:nvPr/>
        </p:nvCxnSpPr>
        <p:spPr>
          <a:xfrm>
            <a:off x="838080" y="944280"/>
            <a:ext cx="10515960" cy="360"/>
          </a:xfrm>
          <a:prstGeom prst="straightConnector1">
            <a:avLst/>
          </a:prstGeom>
          <a:ln w="76200">
            <a:solidFill>
              <a:srgbClr val="004AAD"/>
            </a:solidFill>
            <a:miter/>
          </a:ln>
        </p:spPr>
      </p:cxnSp>
      <p:sp>
        <p:nvSpPr>
          <p:cNvPr id="638" name="PlaceHolder 1"/>
          <p:cNvSpPr>
            <a:spLocks noGrp="1"/>
          </p:cNvSpPr>
          <p:nvPr>
            <p:ph type="sldNum" idx="222"/>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A3ED17D4-E24A-40CD-B91F-DA7E5F1C6B3D}" type="slidenum">
              <a:rPr lang="fr-FR" sz="1200" b="0" strike="noStrike" spc="-1">
                <a:solidFill>
                  <a:srgbClr val="888888"/>
                </a:solidFill>
                <a:latin typeface="Calibri"/>
                <a:ea typeface="Calibri"/>
              </a:rPr>
              <a:t>59</a:t>
            </a:fld>
            <a:endParaRPr lang="fr-FR" sz="1200" b="0" strike="noStrike" spc="-1">
              <a:solidFill>
                <a:srgbClr val="000000"/>
              </a:solidFill>
              <a:latin typeface="Calibri"/>
            </a:endParaRPr>
          </a:p>
        </p:txBody>
      </p:sp>
      <p:sp>
        <p:nvSpPr>
          <p:cNvPr id="639" name="PlaceHolder 2"/>
          <p:cNvSpPr>
            <a:spLocks noGrp="1"/>
          </p:cNvSpPr>
          <p:nvPr>
            <p:ph type="dt" idx="223"/>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0884DBF9-9308-46F4-97D0-66D18F1AA710}"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sp>
        <p:nvSpPr>
          <p:cNvPr id="640" name="PlaceHolder 3"/>
          <p:cNvSpPr>
            <a:spLocks noGrp="1"/>
          </p:cNvSpPr>
          <p:nvPr>
            <p:ph type="ftr" idx="224"/>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pic>
        <p:nvPicPr>
          <p:cNvPr id="641" name="Google Shape;634;p43"/>
          <p:cNvPicPr/>
          <p:nvPr/>
        </p:nvPicPr>
        <p:blipFill>
          <a:blip r:embed="rId3"/>
          <a:stretch/>
        </p:blipFill>
        <p:spPr>
          <a:xfrm>
            <a:off x="4180680" y="17640"/>
            <a:ext cx="842760" cy="752040"/>
          </a:xfrm>
          <a:prstGeom prst="rect">
            <a:avLst/>
          </a:prstGeom>
          <a:ln w="0">
            <a:noFill/>
          </a:ln>
        </p:spPr>
      </p:pic>
      <p:sp>
        <p:nvSpPr>
          <p:cNvPr id="642" name="Google Shape;635;p43"/>
          <p:cNvSpPr/>
          <p:nvPr/>
        </p:nvSpPr>
        <p:spPr>
          <a:xfrm>
            <a:off x="5233320" y="17640"/>
            <a:ext cx="393012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a:solidFill>
                  <a:schemeClr val="dk1"/>
                </a:solidFill>
                <a:latin typeface="Courgette"/>
                <a:ea typeface="Courgette"/>
              </a:rPr>
              <a:t>Les infox</a:t>
            </a:r>
            <a:endParaRPr lang="fr-FR" sz="5000" b="0" strike="noStrike" spc="-1">
              <a:solidFill>
                <a:srgbClr val="000000"/>
              </a:solidFill>
              <a:latin typeface="Calibri"/>
            </a:endParaRPr>
          </a:p>
        </p:txBody>
      </p:sp>
      <p:pic>
        <p:nvPicPr>
          <p:cNvPr id="643" name="Google Shape;636;p43"/>
          <p:cNvPicPr/>
          <p:nvPr/>
        </p:nvPicPr>
        <p:blipFill>
          <a:blip r:embed="rId4"/>
          <a:stretch/>
        </p:blipFill>
        <p:spPr>
          <a:xfrm>
            <a:off x="3828240" y="2270160"/>
            <a:ext cx="4968360" cy="2317320"/>
          </a:xfrm>
          <a:prstGeom prst="rect">
            <a:avLst/>
          </a:prstGeom>
          <a:ln w="0">
            <a:noFill/>
          </a:ln>
        </p:spPr>
      </p:pic>
      <p:sp>
        <p:nvSpPr>
          <p:cNvPr id="644" name="Google Shape;579;p38"/>
          <p:cNvSpPr/>
          <p:nvPr/>
        </p:nvSpPr>
        <p:spPr>
          <a:xfrm>
            <a:off x="8465040" y="156240"/>
            <a:ext cx="3622680" cy="578880"/>
          </a:xfrm>
          <a:prstGeom prst="rect">
            <a:avLst/>
          </a:prstGeom>
          <a:noFill/>
          <a:ln w="0">
            <a:solidFill>
              <a:srgbClr val="004AAD"/>
            </a:solidFill>
          </a:ln>
        </p:spPr>
        <p:style>
          <a:lnRef idx="0">
            <a:scrgbClr r="0" g="0" b="0"/>
          </a:lnRef>
          <a:fillRef idx="0">
            <a:scrgbClr r="0" g="0" b="0"/>
          </a:fillRef>
          <a:effectRef idx="0">
            <a:scrgbClr r="0" g="0" b="0"/>
          </a:effectRef>
          <a:fontRef idx="minor"/>
        </p:style>
        <p:txBody>
          <a:bodyPr anchor="t">
            <a:spAutoFit/>
          </a:bodyPr>
          <a:lstStyle/>
          <a:p>
            <a:pPr algn="ctr">
              <a:lnSpc>
                <a:spcPct val="100000"/>
              </a:lnSpc>
              <a:tabLst>
                <a:tab pos="0" algn="l"/>
              </a:tabLst>
            </a:pPr>
            <a:r>
              <a:rPr lang="fr-FR" sz="3200" b="1" strike="noStrike" spc="-1">
                <a:solidFill>
                  <a:schemeClr val="dk1"/>
                </a:solidFill>
                <a:latin typeface="Calibri"/>
                <a:ea typeface="Calibri"/>
              </a:rPr>
              <a:t>Quelques exemples</a:t>
            </a:r>
            <a:endParaRPr lang="fr-FR" sz="3200" b="0" strike="noStrike" spc="-1">
              <a:solidFill>
                <a:srgbClr val="000000"/>
              </a:solidFill>
              <a:latin typeface="Calibri"/>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45" name="Google Shape;641;p44"/>
          <p:cNvCxnSpPr/>
          <p:nvPr/>
        </p:nvCxnSpPr>
        <p:spPr>
          <a:xfrm>
            <a:off x="838080" y="944280"/>
            <a:ext cx="10515960" cy="360"/>
          </a:xfrm>
          <a:prstGeom prst="straightConnector1">
            <a:avLst/>
          </a:prstGeom>
          <a:ln w="76200">
            <a:solidFill>
              <a:srgbClr val="004AAD"/>
            </a:solidFill>
            <a:miter/>
          </a:ln>
        </p:spPr>
      </p:cxnSp>
      <p:sp>
        <p:nvSpPr>
          <p:cNvPr id="646" name="PlaceHolder 1"/>
          <p:cNvSpPr>
            <a:spLocks noGrp="1"/>
          </p:cNvSpPr>
          <p:nvPr>
            <p:ph type="sldNum" idx="225"/>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25509CF2-C3FE-48F4-976A-BF913BEE6068}" type="slidenum">
              <a:rPr lang="fr-FR" sz="1200" b="0" strike="noStrike" spc="-1">
                <a:solidFill>
                  <a:srgbClr val="888888"/>
                </a:solidFill>
                <a:latin typeface="Calibri"/>
                <a:ea typeface="Calibri"/>
              </a:rPr>
              <a:t>60</a:t>
            </a:fld>
            <a:endParaRPr lang="fr-FR" sz="1200" b="0" strike="noStrike" spc="-1">
              <a:solidFill>
                <a:srgbClr val="000000"/>
              </a:solidFill>
              <a:latin typeface="Calibri"/>
            </a:endParaRPr>
          </a:p>
        </p:txBody>
      </p:sp>
      <p:sp>
        <p:nvSpPr>
          <p:cNvPr id="647" name="PlaceHolder 2"/>
          <p:cNvSpPr>
            <a:spLocks noGrp="1"/>
          </p:cNvSpPr>
          <p:nvPr>
            <p:ph type="dt" idx="226"/>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CAA450AF-43BB-4C72-B26C-D4BE0F4DC196}"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sp>
        <p:nvSpPr>
          <p:cNvPr id="648" name="PlaceHolder 3"/>
          <p:cNvSpPr>
            <a:spLocks noGrp="1"/>
          </p:cNvSpPr>
          <p:nvPr>
            <p:ph type="ftr" idx="227"/>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pic>
        <p:nvPicPr>
          <p:cNvPr id="649" name="Google Shape;645;p44"/>
          <p:cNvPicPr/>
          <p:nvPr/>
        </p:nvPicPr>
        <p:blipFill>
          <a:blip r:embed="rId3"/>
          <a:stretch/>
        </p:blipFill>
        <p:spPr>
          <a:xfrm>
            <a:off x="4180680" y="17640"/>
            <a:ext cx="842760" cy="752040"/>
          </a:xfrm>
          <a:prstGeom prst="rect">
            <a:avLst/>
          </a:prstGeom>
          <a:ln w="0">
            <a:noFill/>
          </a:ln>
        </p:spPr>
      </p:pic>
      <p:sp>
        <p:nvSpPr>
          <p:cNvPr id="650" name="Google Shape;646;p44"/>
          <p:cNvSpPr/>
          <p:nvPr/>
        </p:nvSpPr>
        <p:spPr>
          <a:xfrm>
            <a:off x="5371560" y="-37080"/>
            <a:ext cx="403812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a:solidFill>
                  <a:schemeClr val="dk1"/>
                </a:solidFill>
                <a:latin typeface="Courgette"/>
                <a:ea typeface="Courgette"/>
              </a:rPr>
              <a:t>Les infox</a:t>
            </a:r>
            <a:endParaRPr lang="fr-FR" sz="5000" b="0" strike="noStrike" spc="-1">
              <a:solidFill>
                <a:srgbClr val="000000"/>
              </a:solidFill>
              <a:latin typeface="Calibri"/>
            </a:endParaRPr>
          </a:p>
        </p:txBody>
      </p:sp>
      <p:pic>
        <p:nvPicPr>
          <p:cNvPr id="651" name="Google Shape;647;p44"/>
          <p:cNvPicPr/>
          <p:nvPr/>
        </p:nvPicPr>
        <p:blipFill>
          <a:blip r:embed="rId4"/>
          <a:srcRect t="21896" b="26848"/>
          <a:stretch/>
        </p:blipFill>
        <p:spPr>
          <a:xfrm>
            <a:off x="3899880" y="1304640"/>
            <a:ext cx="4392000" cy="4877280"/>
          </a:xfrm>
          <a:prstGeom prst="rect">
            <a:avLst/>
          </a:prstGeom>
          <a:ln w="0">
            <a:noFill/>
          </a:ln>
        </p:spPr>
      </p:pic>
      <p:sp>
        <p:nvSpPr>
          <p:cNvPr id="652" name="Google Shape;579;p38"/>
          <p:cNvSpPr/>
          <p:nvPr/>
        </p:nvSpPr>
        <p:spPr>
          <a:xfrm>
            <a:off x="8465040" y="156240"/>
            <a:ext cx="3622680" cy="578880"/>
          </a:xfrm>
          <a:prstGeom prst="rect">
            <a:avLst/>
          </a:prstGeom>
          <a:noFill/>
          <a:ln w="0">
            <a:solidFill>
              <a:srgbClr val="004AAD"/>
            </a:solidFill>
          </a:ln>
        </p:spPr>
        <p:style>
          <a:lnRef idx="0">
            <a:scrgbClr r="0" g="0" b="0"/>
          </a:lnRef>
          <a:fillRef idx="0">
            <a:scrgbClr r="0" g="0" b="0"/>
          </a:fillRef>
          <a:effectRef idx="0">
            <a:scrgbClr r="0" g="0" b="0"/>
          </a:effectRef>
          <a:fontRef idx="minor"/>
        </p:style>
        <p:txBody>
          <a:bodyPr anchor="t">
            <a:spAutoFit/>
          </a:bodyPr>
          <a:lstStyle/>
          <a:p>
            <a:pPr algn="ctr">
              <a:lnSpc>
                <a:spcPct val="100000"/>
              </a:lnSpc>
              <a:tabLst>
                <a:tab pos="0" algn="l"/>
              </a:tabLst>
            </a:pPr>
            <a:r>
              <a:rPr lang="fr-FR" sz="3200" b="1" strike="noStrike" spc="-1">
                <a:solidFill>
                  <a:schemeClr val="dk1"/>
                </a:solidFill>
                <a:latin typeface="Calibri"/>
                <a:ea typeface="Calibri"/>
              </a:rPr>
              <a:t>Quelques exemples</a:t>
            </a:r>
            <a:endParaRPr lang="fr-FR" sz="3200" b="0" strike="noStrike" spc="-1">
              <a:solidFill>
                <a:srgbClr val="000000"/>
              </a:solidFill>
              <a:latin typeface="Calibri"/>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54" name="Google Shape;641;p44"/>
          <p:cNvCxnSpPr/>
          <p:nvPr/>
        </p:nvCxnSpPr>
        <p:spPr>
          <a:xfrm>
            <a:off x="838080" y="944280"/>
            <a:ext cx="10515960" cy="360"/>
          </a:xfrm>
          <a:prstGeom prst="straightConnector1">
            <a:avLst/>
          </a:prstGeom>
          <a:ln w="76200">
            <a:solidFill>
              <a:srgbClr val="004AAD"/>
            </a:solidFill>
            <a:miter/>
          </a:ln>
        </p:spPr>
      </p:cxnSp>
      <p:sp>
        <p:nvSpPr>
          <p:cNvPr id="655" name="PlaceHolder 1"/>
          <p:cNvSpPr>
            <a:spLocks noGrp="1"/>
          </p:cNvSpPr>
          <p:nvPr>
            <p:ph type="sldNum" idx="228"/>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81AEDC39-51A7-43EA-8F1F-6C56BD51DF1B}" type="slidenum">
              <a:rPr lang="fr-FR" sz="1200" b="0" strike="noStrike" spc="-1">
                <a:solidFill>
                  <a:srgbClr val="888888"/>
                </a:solidFill>
                <a:latin typeface="Calibri"/>
                <a:ea typeface="Calibri"/>
              </a:rPr>
              <a:t>61</a:t>
            </a:fld>
            <a:endParaRPr lang="fr-FR" sz="1200" b="0" strike="noStrike" spc="-1">
              <a:solidFill>
                <a:srgbClr val="000000"/>
              </a:solidFill>
              <a:latin typeface="Calibri"/>
            </a:endParaRPr>
          </a:p>
        </p:txBody>
      </p:sp>
      <p:sp>
        <p:nvSpPr>
          <p:cNvPr id="656" name="PlaceHolder 2"/>
          <p:cNvSpPr>
            <a:spLocks noGrp="1"/>
          </p:cNvSpPr>
          <p:nvPr>
            <p:ph type="dt" idx="229"/>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D8CB24FA-7414-4A3C-AC70-8E440CC65950}"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sp>
        <p:nvSpPr>
          <p:cNvPr id="657" name="PlaceHolder 3"/>
          <p:cNvSpPr>
            <a:spLocks noGrp="1"/>
          </p:cNvSpPr>
          <p:nvPr>
            <p:ph type="ftr" idx="230"/>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pic>
        <p:nvPicPr>
          <p:cNvPr id="658" name="Google Shape;645;p44"/>
          <p:cNvPicPr/>
          <p:nvPr/>
        </p:nvPicPr>
        <p:blipFill>
          <a:blip r:embed="rId3"/>
          <a:stretch/>
        </p:blipFill>
        <p:spPr>
          <a:xfrm>
            <a:off x="4180680" y="17640"/>
            <a:ext cx="842760" cy="752040"/>
          </a:xfrm>
          <a:prstGeom prst="rect">
            <a:avLst/>
          </a:prstGeom>
          <a:ln w="0">
            <a:noFill/>
          </a:ln>
        </p:spPr>
      </p:pic>
      <p:sp>
        <p:nvSpPr>
          <p:cNvPr id="659" name="Google Shape;646;p44"/>
          <p:cNvSpPr/>
          <p:nvPr/>
        </p:nvSpPr>
        <p:spPr>
          <a:xfrm>
            <a:off x="5371560" y="-37080"/>
            <a:ext cx="403812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a:solidFill>
                  <a:schemeClr val="dk1"/>
                </a:solidFill>
                <a:latin typeface="Courgette"/>
                <a:ea typeface="Courgette"/>
              </a:rPr>
              <a:t>Les infox</a:t>
            </a:r>
            <a:endParaRPr lang="fr-FR" sz="5000" b="0" strike="noStrike" spc="-1">
              <a:solidFill>
                <a:srgbClr val="000000"/>
              </a:solidFill>
              <a:latin typeface="Calibri"/>
            </a:endParaRPr>
          </a:p>
        </p:txBody>
      </p:sp>
      <p:sp>
        <p:nvSpPr>
          <p:cNvPr id="660" name="Google Shape;579;p38"/>
          <p:cNvSpPr/>
          <p:nvPr/>
        </p:nvSpPr>
        <p:spPr>
          <a:xfrm>
            <a:off x="8465040" y="156240"/>
            <a:ext cx="3622680" cy="578880"/>
          </a:xfrm>
          <a:prstGeom prst="rect">
            <a:avLst/>
          </a:prstGeom>
          <a:noFill/>
          <a:ln w="0">
            <a:solidFill>
              <a:srgbClr val="004AAD"/>
            </a:solidFill>
          </a:ln>
        </p:spPr>
        <p:style>
          <a:lnRef idx="0">
            <a:scrgbClr r="0" g="0" b="0"/>
          </a:lnRef>
          <a:fillRef idx="0">
            <a:scrgbClr r="0" g="0" b="0"/>
          </a:fillRef>
          <a:effectRef idx="0">
            <a:scrgbClr r="0" g="0" b="0"/>
          </a:effectRef>
          <a:fontRef idx="minor"/>
        </p:style>
        <p:txBody>
          <a:bodyPr anchor="t">
            <a:spAutoFit/>
          </a:bodyPr>
          <a:lstStyle/>
          <a:p>
            <a:pPr algn="ctr">
              <a:lnSpc>
                <a:spcPct val="100000"/>
              </a:lnSpc>
              <a:tabLst>
                <a:tab pos="0" algn="l"/>
              </a:tabLst>
            </a:pPr>
            <a:r>
              <a:rPr lang="fr-FR" sz="3200" b="1" strike="noStrike" spc="-1">
                <a:solidFill>
                  <a:schemeClr val="dk1"/>
                </a:solidFill>
                <a:latin typeface="Calibri"/>
                <a:ea typeface="Calibri"/>
              </a:rPr>
              <a:t>Quelques exemples</a:t>
            </a:r>
            <a:endParaRPr lang="fr-FR" sz="3200" b="0" strike="noStrike" spc="-1">
              <a:solidFill>
                <a:srgbClr val="000000"/>
              </a:solidFill>
              <a:latin typeface="Calibri"/>
            </a:endParaRPr>
          </a:p>
        </p:txBody>
      </p:sp>
      <p:pic>
        <p:nvPicPr>
          <p:cNvPr id="661" name="Picture 2"/>
          <p:cNvPicPr/>
          <p:nvPr/>
        </p:nvPicPr>
        <p:blipFill>
          <a:blip r:embed="rId4"/>
          <a:stretch/>
        </p:blipFill>
        <p:spPr>
          <a:xfrm>
            <a:off x="213120" y="1350360"/>
            <a:ext cx="2814120" cy="2842200"/>
          </a:xfrm>
          <a:prstGeom prst="rect">
            <a:avLst/>
          </a:prstGeom>
          <a:ln w="0">
            <a:noFill/>
          </a:ln>
        </p:spPr>
      </p:pic>
      <p:pic>
        <p:nvPicPr>
          <p:cNvPr id="662" name="Picture 4"/>
          <p:cNvPicPr/>
          <p:nvPr/>
        </p:nvPicPr>
        <p:blipFill>
          <a:blip r:embed="rId5"/>
          <a:stretch/>
        </p:blipFill>
        <p:spPr>
          <a:xfrm>
            <a:off x="2433960" y="4274280"/>
            <a:ext cx="1788120" cy="2188800"/>
          </a:xfrm>
          <a:prstGeom prst="rect">
            <a:avLst/>
          </a:prstGeom>
          <a:ln w="0">
            <a:noFill/>
          </a:ln>
        </p:spPr>
      </p:pic>
      <p:pic>
        <p:nvPicPr>
          <p:cNvPr id="663" name="Image 3"/>
          <p:cNvPicPr/>
          <p:nvPr/>
        </p:nvPicPr>
        <p:blipFill>
          <a:blip r:embed="rId6"/>
          <a:srcRect r="52921"/>
          <a:stretch/>
        </p:blipFill>
        <p:spPr>
          <a:xfrm>
            <a:off x="9497160" y="1334520"/>
            <a:ext cx="2068920" cy="2315160"/>
          </a:xfrm>
          <a:prstGeom prst="rect">
            <a:avLst/>
          </a:prstGeom>
          <a:ln w="0">
            <a:noFill/>
          </a:ln>
        </p:spPr>
      </p:pic>
      <p:pic>
        <p:nvPicPr>
          <p:cNvPr id="664" name="Image 5"/>
          <p:cNvPicPr/>
          <p:nvPr/>
        </p:nvPicPr>
        <p:blipFill>
          <a:blip r:embed="rId6"/>
          <a:srcRect l="54204"/>
          <a:stretch/>
        </p:blipFill>
        <p:spPr>
          <a:xfrm>
            <a:off x="3830760" y="1050120"/>
            <a:ext cx="2475360" cy="2847960"/>
          </a:xfrm>
          <a:prstGeom prst="rect">
            <a:avLst/>
          </a:prstGeom>
          <a:ln w="0">
            <a:noFill/>
          </a:ln>
        </p:spPr>
      </p:pic>
      <p:pic>
        <p:nvPicPr>
          <p:cNvPr id="665" name="Image 7"/>
          <p:cNvPicPr/>
          <p:nvPr/>
        </p:nvPicPr>
        <p:blipFill>
          <a:blip r:embed="rId7"/>
          <a:srcRect r="66897"/>
          <a:stretch/>
        </p:blipFill>
        <p:spPr>
          <a:xfrm>
            <a:off x="7891200" y="2248200"/>
            <a:ext cx="1605600" cy="2565000"/>
          </a:xfrm>
          <a:prstGeom prst="rect">
            <a:avLst/>
          </a:prstGeom>
          <a:ln w="0">
            <a:noFill/>
          </a:ln>
        </p:spPr>
      </p:pic>
      <p:pic>
        <p:nvPicPr>
          <p:cNvPr id="666" name="Image 8"/>
          <p:cNvPicPr/>
          <p:nvPr/>
        </p:nvPicPr>
        <p:blipFill>
          <a:blip r:embed="rId7"/>
          <a:srcRect l="33628" t="-216" r="33269" b="216"/>
          <a:stretch/>
        </p:blipFill>
        <p:spPr>
          <a:xfrm>
            <a:off x="9410040" y="3429000"/>
            <a:ext cx="1605600" cy="2565000"/>
          </a:xfrm>
          <a:prstGeom prst="rect">
            <a:avLst/>
          </a:prstGeom>
          <a:ln w="0">
            <a:noFill/>
          </a:ln>
        </p:spPr>
      </p:pic>
      <p:pic>
        <p:nvPicPr>
          <p:cNvPr id="667" name="Image 9"/>
          <p:cNvPicPr/>
          <p:nvPr/>
        </p:nvPicPr>
        <p:blipFill>
          <a:blip r:embed="rId7"/>
          <a:srcRect l="67596" t="-3001" r="1082" b="3001"/>
          <a:stretch/>
        </p:blipFill>
        <p:spPr>
          <a:xfrm>
            <a:off x="7058520" y="3791160"/>
            <a:ext cx="1519200" cy="2565000"/>
          </a:xfrm>
          <a:prstGeom prst="rect">
            <a:avLst/>
          </a:prstGeom>
          <a:ln w="0">
            <a:noFill/>
          </a:ln>
        </p:spPr>
      </p:pic>
      <p:sp>
        <p:nvSpPr>
          <p:cNvPr id="668" name="Google Shape;579;p38"/>
          <p:cNvSpPr/>
          <p:nvPr/>
        </p:nvSpPr>
        <p:spPr>
          <a:xfrm>
            <a:off x="4351680" y="4831560"/>
            <a:ext cx="2475360" cy="639720"/>
          </a:xfrm>
          <a:prstGeom prst="rect">
            <a:avLst/>
          </a:prstGeom>
          <a:noFill/>
          <a:ln w="0">
            <a:solidFill>
              <a:srgbClr val="004AAD"/>
            </a:solidFill>
          </a:ln>
        </p:spPr>
        <p:style>
          <a:lnRef idx="0">
            <a:scrgbClr r="0" g="0" b="0"/>
          </a:lnRef>
          <a:fillRef idx="0">
            <a:scrgbClr r="0" g="0" b="0"/>
          </a:fillRef>
          <a:effectRef idx="0">
            <a:scrgbClr r="0" g="0" b="0"/>
          </a:effectRef>
          <a:fontRef idx="minor"/>
        </p:style>
        <p:txBody>
          <a:bodyPr anchor="t">
            <a:spAutoFit/>
          </a:bodyPr>
          <a:lstStyle/>
          <a:p>
            <a:pPr algn="ctr">
              <a:lnSpc>
                <a:spcPct val="100000"/>
              </a:lnSpc>
              <a:tabLst>
                <a:tab pos="0" algn="l"/>
              </a:tabLst>
            </a:pPr>
            <a:r>
              <a:rPr lang="fr-FR" sz="1800" b="1" strike="noStrike" spc="-1">
                <a:solidFill>
                  <a:schemeClr val="dk1"/>
                </a:solidFill>
                <a:latin typeface="Calibri"/>
                <a:ea typeface="Calibri"/>
              </a:rPr>
              <a:t>Images générées par des IA</a:t>
            </a:r>
            <a:endParaRPr lang="fr-FR" sz="1800" b="0" strike="noStrike" spc="-1">
              <a:solidFill>
                <a:srgbClr val="000000"/>
              </a:solidFill>
              <a:latin typeface="Calibri"/>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69" name="Google Shape;652;p45"/>
          <p:cNvCxnSpPr/>
          <p:nvPr/>
        </p:nvCxnSpPr>
        <p:spPr>
          <a:xfrm>
            <a:off x="838080" y="944280"/>
            <a:ext cx="10515960" cy="360"/>
          </a:xfrm>
          <a:prstGeom prst="straightConnector1">
            <a:avLst/>
          </a:prstGeom>
          <a:ln w="76200">
            <a:solidFill>
              <a:srgbClr val="004AAD"/>
            </a:solidFill>
            <a:miter/>
          </a:ln>
        </p:spPr>
      </p:cxnSp>
      <p:sp>
        <p:nvSpPr>
          <p:cNvPr id="670" name="PlaceHolder 1"/>
          <p:cNvSpPr>
            <a:spLocks noGrp="1"/>
          </p:cNvSpPr>
          <p:nvPr>
            <p:ph type="sldNum" idx="231"/>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0AE9A652-DF50-45B2-80E6-DA54E2A2938C}" type="slidenum">
              <a:rPr lang="fr-FR" sz="1200" b="0" strike="noStrike" spc="-1">
                <a:solidFill>
                  <a:srgbClr val="888888"/>
                </a:solidFill>
                <a:latin typeface="Calibri"/>
                <a:ea typeface="Calibri"/>
              </a:rPr>
              <a:t>62</a:t>
            </a:fld>
            <a:endParaRPr lang="fr-FR" sz="1200" b="0" strike="noStrike" spc="-1">
              <a:solidFill>
                <a:srgbClr val="000000"/>
              </a:solidFill>
              <a:latin typeface="Calibri"/>
            </a:endParaRPr>
          </a:p>
        </p:txBody>
      </p:sp>
      <p:sp>
        <p:nvSpPr>
          <p:cNvPr id="671" name="PlaceHolder 2"/>
          <p:cNvSpPr>
            <a:spLocks noGrp="1"/>
          </p:cNvSpPr>
          <p:nvPr>
            <p:ph type="dt" idx="232"/>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06DB5BB1-B032-4764-92F4-F2D3BE54B250}"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sp>
        <p:nvSpPr>
          <p:cNvPr id="672" name="PlaceHolder 3"/>
          <p:cNvSpPr>
            <a:spLocks noGrp="1"/>
          </p:cNvSpPr>
          <p:nvPr>
            <p:ph type="ftr" idx="233"/>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pic>
        <p:nvPicPr>
          <p:cNvPr id="673" name="Google Shape;656;p45"/>
          <p:cNvPicPr/>
          <p:nvPr/>
        </p:nvPicPr>
        <p:blipFill>
          <a:blip r:embed="rId2"/>
          <a:stretch/>
        </p:blipFill>
        <p:spPr>
          <a:xfrm>
            <a:off x="4180680" y="17640"/>
            <a:ext cx="842760" cy="752040"/>
          </a:xfrm>
          <a:prstGeom prst="rect">
            <a:avLst/>
          </a:prstGeom>
          <a:ln w="0">
            <a:noFill/>
          </a:ln>
        </p:spPr>
      </p:pic>
      <p:sp>
        <p:nvSpPr>
          <p:cNvPr id="674" name="Google Shape;657;p45"/>
          <p:cNvSpPr/>
          <p:nvPr/>
        </p:nvSpPr>
        <p:spPr>
          <a:xfrm>
            <a:off x="5233320" y="17640"/>
            <a:ext cx="306288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a:solidFill>
                  <a:schemeClr val="dk1"/>
                </a:solidFill>
                <a:latin typeface="Courgette"/>
                <a:ea typeface="Courgette"/>
              </a:rPr>
              <a:t>Les infox</a:t>
            </a:r>
            <a:endParaRPr lang="fr-FR" sz="5000" b="0" strike="noStrike" spc="-1">
              <a:solidFill>
                <a:srgbClr val="000000"/>
              </a:solidFill>
              <a:latin typeface="Calibri"/>
            </a:endParaRPr>
          </a:p>
        </p:txBody>
      </p:sp>
      <p:sp>
        <p:nvSpPr>
          <p:cNvPr id="675" name="Google Shape;658;p45"/>
          <p:cNvSpPr/>
          <p:nvPr/>
        </p:nvSpPr>
        <p:spPr>
          <a:xfrm>
            <a:off x="3041280" y="2644200"/>
            <a:ext cx="6542280" cy="45684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nSpc>
                <a:spcPct val="100000"/>
              </a:lnSpc>
              <a:tabLst>
                <a:tab pos="0" algn="l"/>
              </a:tabLst>
            </a:pPr>
            <a:r>
              <a:rPr lang="fr-FR" sz="2400" b="0" strike="noStrike" spc="-1">
                <a:solidFill>
                  <a:schemeClr val="dk1"/>
                </a:solidFill>
                <a:latin typeface="Calibri"/>
                <a:ea typeface="Calibri"/>
              </a:rPr>
              <a:t>👉 Esprit critique</a:t>
            </a:r>
            <a:endParaRPr lang="fr-FR" sz="2400" b="0" strike="noStrike" spc="-1">
              <a:solidFill>
                <a:srgbClr val="000000"/>
              </a:solidFill>
              <a:latin typeface="Calibri"/>
            </a:endParaRPr>
          </a:p>
        </p:txBody>
      </p:sp>
      <p:sp>
        <p:nvSpPr>
          <p:cNvPr id="676" name="Google Shape;659;p45"/>
          <p:cNvSpPr/>
          <p:nvPr/>
        </p:nvSpPr>
        <p:spPr>
          <a:xfrm>
            <a:off x="3791880" y="1562400"/>
            <a:ext cx="4607640" cy="45684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nSpc>
                <a:spcPct val="100000"/>
              </a:lnSpc>
              <a:tabLst>
                <a:tab pos="0" algn="l"/>
              </a:tabLst>
            </a:pPr>
            <a:r>
              <a:rPr lang="fr-FR" sz="2400" b="1" strike="noStrike" spc="-1">
                <a:solidFill>
                  <a:schemeClr val="dk1"/>
                </a:solidFill>
                <a:latin typeface="Calibri"/>
                <a:ea typeface="Calibri"/>
              </a:rPr>
              <a:t>💡 Les compétences à développer</a:t>
            </a:r>
            <a:endParaRPr lang="fr-FR" sz="2400" b="0" strike="noStrike" spc="-1">
              <a:solidFill>
                <a:srgbClr val="000000"/>
              </a:solidFill>
              <a:latin typeface="Calibri"/>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77" name="Google Shape;664;p46"/>
          <p:cNvCxnSpPr/>
          <p:nvPr/>
        </p:nvCxnSpPr>
        <p:spPr>
          <a:xfrm>
            <a:off x="838080" y="944280"/>
            <a:ext cx="10515960" cy="360"/>
          </a:xfrm>
          <a:prstGeom prst="straightConnector1">
            <a:avLst/>
          </a:prstGeom>
          <a:ln w="76200">
            <a:solidFill>
              <a:srgbClr val="004AAD"/>
            </a:solidFill>
            <a:miter/>
          </a:ln>
        </p:spPr>
      </p:cxnSp>
      <p:sp>
        <p:nvSpPr>
          <p:cNvPr id="678" name="PlaceHolder 1"/>
          <p:cNvSpPr>
            <a:spLocks noGrp="1"/>
          </p:cNvSpPr>
          <p:nvPr>
            <p:ph type="sldNum" idx="234"/>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E6BE55E8-9D64-45CC-B5EA-03749BD891FF}" type="slidenum">
              <a:rPr lang="fr-FR" sz="1200" b="0" strike="noStrike" spc="-1">
                <a:solidFill>
                  <a:srgbClr val="888888"/>
                </a:solidFill>
                <a:latin typeface="Calibri"/>
                <a:ea typeface="Calibri"/>
              </a:rPr>
              <a:t>63</a:t>
            </a:fld>
            <a:endParaRPr lang="fr-FR" sz="1200" b="0" strike="noStrike" spc="-1">
              <a:solidFill>
                <a:srgbClr val="000000"/>
              </a:solidFill>
              <a:latin typeface="Calibri"/>
            </a:endParaRPr>
          </a:p>
        </p:txBody>
      </p:sp>
      <p:sp>
        <p:nvSpPr>
          <p:cNvPr id="679" name="PlaceHolder 2"/>
          <p:cNvSpPr>
            <a:spLocks noGrp="1"/>
          </p:cNvSpPr>
          <p:nvPr>
            <p:ph type="dt" idx="235"/>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97413140-91C0-438A-AA43-5FFF328B8FA8}"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sp>
        <p:nvSpPr>
          <p:cNvPr id="680" name="PlaceHolder 3"/>
          <p:cNvSpPr>
            <a:spLocks noGrp="1"/>
          </p:cNvSpPr>
          <p:nvPr>
            <p:ph type="ftr" idx="236"/>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pic>
        <p:nvPicPr>
          <p:cNvPr id="681" name="Google Shape;668;p46"/>
          <p:cNvPicPr/>
          <p:nvPr/>
        </p:nvPicPr>
        <p:blipFill>
          <a:blip r:embed="rId2"/>
          <a:stretch/>
        </p:blipFill>
        <p:spPr>
          <a:xfrm>
            <a:off x="4180680" y="17640"/>
            <a:ext cx="842760" cy="752040"/>
          </a:xfrm>
          <a:prstGeom prst="rect">
            <a:avLst/>
          </a:prstGeom>
          <a:ln w="0">
            <a:noFill/>
          </a:ln>
        </p:spPr>
      </p:pic>
      <p:sp>
        <p:nvSpPr>
          <p:cNvPr id="682" name="Google Shape;669;p46"/>
          <p:cNvSpPr/>
          <p:nvPr/>
        </p:nvSpPr>
        <p:spPr>
          <a:xfrm>
            <a:off x="5233320" y="17640"/>
            <a:ext cx="291960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a:solidFill>
                  <a:schemeClr val="dk1"/>
                </a:solidFill>
                <a:latin typeface="Courgette"/>
                <a:ea typeface="Courgette"/>
              </a:rPr>
              <a:t>Les infox</a:t>
            </a:r>
            <a:endParaRPr lang="fr-FR" sz="5000" b="0" strike="noStrike" spc="-1">
              <a:solidFill>
                <a:srgbClr val="000000"/>
              </a:solidFill>
              <a:latin typeface="Calibri"/>
            </a:endParaRPr>
          </a:p>
        </p:txBody>
      </p:sp>
      <p:sp>
        <p:nvSpPr>
          <p:cNvPr id="683" name="Google Shape;670;p46"/>
          <p:cNvSpPr/>
          <p:nvPr/>
        </p:nvSpPr>
        <p:spPr>
          <a:xfrm>
            <a:off x="3041280" y="2644200"/>
            <a:ext cx="6542280" cy="82260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nSpc>
                <a:spcPct val="100000"/>
              </a:lnSpc>
              <a:tabLst>
                <a:tab pos="0" algn="l"/>
              </a:tabLst>
            </a:pPr>
            <a:r>
              <a:rPr lang="fr-FR" sz="2400" b="0" strike="noStrike" spc="-1">
                <a:solidFill>
                  <a:schemeClr val="dk1"/>
                </a:solidFill>
                <a:latin typeface="Calibri"/>
                <a:ea typeface="Calibri"/>
              </a:rPr>
              <a:t>👉 Esprit critique</a:t>
            </a:r>
            <a:endParaRPr lang="fr-FR" sz="2400" b="0" strike="noStrike" spc="-1">
              <a:solidFill>
                <a:srgbClr val="000000"/>
              </a:solidFill>
              <a:latin typeface="Calibri"/>
            </a:endParaRPr>
          </a:p>
          <a:p>
            <a:pPr>
              <a:lnSpc>
                <a:spcPct val="100000"/>
              </a:lnSpc>
              <a:tabLst>
                <a:tab pos="0" algn="l"/>
              </a:tabLst>
            </a:pPr>
            <a:r>
              <a:rPr lang="fr-FR" sz="2400" b="0" strike="noStrike" spc="-1">
                <a:solidFill>
                  <a:schemeClr val="dk1"/>
                </a:solidFill>
                <a:latin typeface="Calibri"/>
                <a:ea typeface="Calibri"/>
              </a:rPr>
              <a:t>👉 Tout ce que l’on voit n’est pas forcément vrai</a:t>
            </a:r>
            <a:endParaRPr lang="fr-FR" sz="2400" b="0" strike="noStrike" spc="-1">
              <a:solidFill>
                <a:srgbClr val="000000"/>
              </a:solidFill>
              <a:latin typeface="Calibri"/>
            </a:endParaRPr>
          </a:p>
        </p:txBody>
      </p:sp>
      <p:sp>
        <p:nvSpPr>
          <p:cNvPr id="684" name="Google Shape;671;p46"/>
          <p:cNvSpPr/>
          <p:nvPr/>
        </p:nvSpPr>
        <p:spPr>
          <a:xfrm>
            <a:off x="3791880" y="1562400"/>
            <a:ext cx="4607640" cy="45684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nSpc>
                <a:spcPct val="100000"/>
              </a:lnSpc>
              <a:tabLst>
                <a:tab pos="0" algn="l"/>
              </a:tabLst>
            </a:pPr>
            <a:r>
              <a:rPr lang="fr-FR" sz="2400" b="1" strike="noStrike" spc="-1">
                <a:solidFill>
                  <a:schemeClr val="dk1"/>
                </a:solidFill>
                <a:latin typeface="Calibri"/>
                <a:ea typeface="Calibri"/>
              </a:rPr>
              <a:t>💡 Les compétences à développer</a:t>
            </a:r>
            <a:endParaRPr lang="fr-FR" sz="2400" b="0" strike="noStrike" spc="-1">
              <a:solidFill>
                <a:srgbClr val="000000"/>
              </a:solidFill>
              <a:latin typeface="Calibri"/>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85" name="Google Shape;676;p47"/>
          <p:cNvCxnSpPr/>
          <p:nvPr/>
        </p:nvCxnSpPr>
        <p:spPr>
          <a:xfrm>
            <a:off x="838080" y="944280"/>
            <a:ext cx="10515960" cy="360"/>
          </a:xfrm>
          <a:prstGeom prst="straightConnector1">
            <a:avLst/>
          </a:prstGeom>
          <a:ln w="76200">
            <a:solidFill>
              <a:srgbClr val="004AAD"/>
            </a:solidFill>
            <a:miter/>
          </a:ln>
        </p:spPr>
      </p:cxnSp>
      <p:sp>
        <p:nvSpPr>
          <p:cNvPr id="686" name="PlaceHolder 1"/>
          <p:cNvSpPr>
            <a:spLocks noGrp="1"/>
          </p:cNvSpPr>
          <p:nvPr>
            <p:ph type="sldNum" idx="237"/>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243065C0-F860-4037-BA7B-F1C89CD19636}" type="slidenum">
              <a:rPr lang="fr-FR" sz="1200" b="0" strike="noStrike" spc="-1">
                <a:solidFill>
                  <a:srgbClr val="888888"/>
                </a:solidFill>
                <a:latin typeface="Calibri"/>
                <a:ea typeface="Calibri"/>
              </a:rPr>
              <a:t>64</a:t>
            </a:fld>
            <a:endParaRPr lang="fr-FR" sz="1200" b="0" strike="noStrike" spc="-1">
              <a:solidFill>
                <a:srgbClr val="000000"/>
              </a:solidFill>
              <a:latin typeface="Calibri"/>
            </a:endParaRPr>
          </a:p>
        </p:txBody>
      </p:sp>
      <p:sp>
        <p:nvSpPr>
          <p:cNvPr id="687" name="PlaceHolder 2"/>
          <p:cNvSpPr>
            <a:spLocks noGrp="1"/>
          </p:cNvSpPr>
          <p:nvPr>
            <p:ph type="dt" idx="238"/>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8E0AF166-802F-4CC6-9B22-E21B11B47E0C}"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sp>
        <p:nvSpPr>
          <p:cNvPr id="688" name="PlaceHolder 3"/>
          <p:cNvSpPr>
            <a:spLocks noGrp="1"/>
          </p:cNvSpPr>
          <p:nvPr>
            <p:ph type="ftr" idx="239"/>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pic>
        <p:nvPicPr>
          <p:cNvPr id="689" name="Google Shape;680;p47"/>
          <p:cNvPicPr/>
          <p:nvPr/>
        </p:nvPicPr>
        <p:blipFill>
          <a:blip r:embed="rId2"/>
          <a:stretch/>
        </p:blipFill>
        <p:spPr>
          <a:xfrm>
            <a:off x="4180680" y="17640"/>
            <a:ext cx="842760" cy="752040"/>
          </a:xfrm>
          <a:prstGeom prst="rect">
            <a:avLst/>
          </a:prstGeom>
          <a:ln w="0">
            <a:noFill/>
          </a:ln>
        </p:spPr>
      </p:pic>
      <p:sp>
        <p:nvSpPr>
          <p:cNvPr id="690" name="Google Shape;681;p47"/>
          <p:cNvSpPr/>
          <p:nvPr/>
        </p:nvSpPr>
        <p:spPr>
          <a:xfrm>
            <a:off x="5233320" y="17640"/>
            <a:ext cx="376272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a:solidFill>
                  <a:schemeClr val="dk1"/>
                </a:solidFill>
                <a:latin typeface="Courgette"/>
                <a:ea typeface="Courgette"/>
              </a:rPr>
              <a:t>Les infox</a:t>
            </a:r>
            <a:endParaRPr lang="fr-FR" sz="5000" b="0" strike="noStrike" spc="-1">
              <a:solidFill>
                <a:srgbClr val="000000"/>
              </a:solidFill>
              <a:latin typeface="Calibri"/>
            </a:endParaRPr>
          </a:p>
        </p:txBody>
      </p:sp>
      <p:sp>
        <p:nvSpPr>
          <p:cNvPr id="691" name="Google Shape;682;p47"/>
          <p:cNvSpPr/>
          <p:nvPr/>
        </p:nvSpPr>
        <p:spPr>
          <a:xfrm>
            <a:off x="3041280" y="2644200"/>
            <a:ext cx="6542280" cy="118836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nSpc>
                <a:spcPct val="100000"/>
              </a:lnSpc>
              <a:tabLst>
                <a:tab pos="0" algn="l"/>
              </a:tabLst>
            </a:pPr>
            <a:r>
              <a:rPr lang="fr-FR" sz="2400" b="0" strike="noStrike" spc="-1">
                <a:solidFill>
                  <a:schemeClr val="dk1"/>
                </a:solidFill>
                <a:latin typeface="Calibri"/>
                <a:ea typeface="Calibri"/>
              </a:rPr>
              <a:t>👉 Esprit critique</a:t>
            </a:r>
            <a:endParaRPr lang="fr-FR" sz="2400" b="0" strike="noStrike" spc="-1">
              <a:solidFill>
                <a:srgbClr val="000000"/>
              </a:solidFill>
              <a:latin typeface="Calibri"/>
            </a:endParaRPr>
          </a:p>
          <a:p>
            <a:pPr>
              <a:lnSpc>
                <a:spcPct val="100000"/>
              </a:lnSpc>
              <a:tabLst>
                <a:tab pos="0" algn="l"/>
              </a:tabLst>
            </a:pPr>
            <a:r>
              <a:rPr lang="fr-FR" sz="2400" b="0" strike="noStrike" spc="-1">
                <a:solidFill>
                  <a:schemeClr val="dk1"/>
                </a:solidFill>
                <a:latin typeface="Calibri"/>
                <a:ea typeface="Calibri"/>
              </a:rPr>
              <a:t>👉 Tout ce que l’on voit n’est pas forcément vrai</a:t>
            </a:r>
            <a:endParaRPr lang="fr-FR" sz="2400" b="0" strike="noStrike" spc="-1">
              <a:solidFill>
                <a:srgbClr val="000000"/>
              </a:solidFill>
              <a:latin typeface="Calibri"/>
            </a:endParaRPr>
          </a:p>
          <a:p>
            <a:pPr>
              <a:lnSpc>
                <a:spcPct val="100000"/>
              </a:lnSpc>
              <a:tabLst>
                <a:tab pos="0" algn="l"/>
              </a:tabLst>
            </a:pPr>
            <a:r>
              <a:rPr lang="fr-FR" sz="2400" b="0" strike="noStrike" spc="-1">
                <a:solidFill>
                  <a:schemeClr val="dk1"/>
                </a:solidFill>
                <a:latin typeface="Calibri"/>
                <a:ea typeface="Calibri"/>
              </a:rPr>
              <a:t>👉 Vérifier les sources</a:t>
            </a:r>
            <a:endParaRPr lang="fr-FR" sz="2400" b="0" strike="noStrike" spc="-1">
              <a:solidFill>
                <a:srgbClr val="000000"/>
              </a:solidFill>
              <a:latin typeface="Calibri"/>
            </a:endParaRPr>
          </a:p>
        </p:txBody>
      </p:sp>
      <p:sp>
        <p:nvSpPr>
          <p:cNvPr id="692" name="Google Shape;683;p47"/>
          <p:cNvSpPr/>
          <p:nvPr/>
        </p:nvSpPr>
        <p:spPr>
          <a:xfrm>
            <a:off x="3791880" y="1562400"/>
            <a:ext cx="4607640" cy="45684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nSpc>
                <a:spcPct val="100000"/>
              </a:lnSpc>
              <a:tabLst>
                <a:tab pos="0" algn="l"/>
              </a:tabLst>
            </a:pPr>
            <a:r>
              <a:rPr lang="fr-FR" sz="2400" b="1" strike="noStrike" spc="-1">
                <a:solidFill>
                  <a:schemeClr val="dk1"/>
                </a:solidFill>
                <a:latin typeface="Calibri"/>
                <a:ea typeface="Calibri"/>
              </a:rPr>
              <a:t>💡 Les compétences à développer</a:t>
            </a:r>
            <a:endParaRPr lang="fr-FR" sz="2400" b="0" strike="noStrike" spc="-1">
              <a:solidFill>
                <a:srgbClr val="000000"/>
              </a:solidFill>
              <a:latin typeface="Calibri"/>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93" name="Google Shape;688;p48"/>
          <p:cNvCxnSpPr/>
          <p:nvPr/>
        </p:nvCxnSpPr>
        <p:spPr>
          <a:xfrm>
            <a:off x="838080" y="944280"/>
            <a:ext cx="10515960" cy="360"/>
          </a:xfrm>
          <a:prstGeom prst="straightConnector1">
            <a:avLst/>
          </a:prstGeom>
          <a:ln w="76200">
            <a:solidFill>
              <a:srgbClr val="004AAD"/>
            </a:solidFill>
            <a:miter/>
          </a:ln>
        </p:spPr>
      </p:cxnSp>
      <p:sp>
        <p:nvSpPr>
          <p:cNvPr id="694" name="PlaceHolder 1"/>
          <p:cNvSpPr>
            <a:spLocks noGrp="1"/>
          </p:cNvSpPr>
          <p:nvPr>
            <p:ph type="sldNum" idx="240"/>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8D58492D-9B8A-4096-A4E4-E4C907863F84}" type="slidenum">
              <a:rPr lang="fr-FR" sz="1200" b="0" strike="noStrike" spc="-1">
                <a:solidFill>
                  <a:srgbClr val="888888"/>
                </a:solidFill>
                <a:latin typeface="Calibri"/>
                <a:ea typeface="Calibri"/>
              </a:rPr>
              <a:t>65</a:t>
            </a:fld>
            <a:endParaRPr lang="fr-FR" sz="1200" b="0" strike="noStrike" spc="-1">
              <a:solidFill>
                <a:srgbClr val="000000"/>
              </a:solidFill>
              <a:latin typeface="Calibri"/>
            </a:endParaRPr>
          </a:p>
        </p:txBody>
      </p:sp>
      <p:sp>
        <p:nvSpPr>
          <p:cNvPr id="695" name="PlaceHolder 2"/>
          <p:cNvSpPr>
            <a:spLocks noGrp="1"/>
          </p:cNvSpPr>
          <p:nvPr>
            <p:ph type="dt" idx="241"/>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63E4363B-ACA8-491A-A640-36E77CF6F7F8}"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sp>
        <p:nvSpPr>
          <p:cNvPr id="696" name="PlaceHolder 3"/>
          <p:cNvSpPr>
            <a:spLocks noGrp="1"/>
          </p:cNvSpPr>
          <p:nvPr>
            <p:ph type="ftr" idx="242"/>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pic>
        <p:nvPicPr>
          <p:cNvPr id="697" name="Google Shape;692;p48"/>
          <p:cNvPicPr/>
          <p:nvPr/>
        </p:nvPicPr>
        <p:blipFill>
          <a:blip r:embed="rId2"/>
          <a:stretch/>
        </p:blipFill>
        <p:spPr>
          <a:xfrm>
            <a:off x="4180680" y="17640"/>
            <a:ext cx="842760" cy="752040"/>
          </a:xfrm>
          <a:prstGeom prst="rect">
            <a:avLst/>
          </a:prstGeom>
          <a:ln w="0">
            <a:noFill/>
          </a:ln>
        </p:spPr>
      </p:pic>
      <p:sp>
        <p:nvSpPr>
          <p:cNvPr id="698" name="Google Shape;693;p48"/>
          <p:cNvSpPr/>
          <p:nvPr/>
        </p:nvSpPr>
        <p:spPr>
          <a:xfrm>
            <a:off x="5312160" y="17640"/>
            <a:ext cx="294444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a:solidFill>
                  <a:schemeClr val="dk1"/>
                </a:solidFill>
                <a:latin typeface="Courgette"/>
                <a:ea typeface="Courgette"/>
              </a:rPr>
              <a:t>Les infox</a:t>
            </a:r>
            <a:endParaRPr lang="fr-FR" sz="5000" b="0" strike="noStrike" spc="-1">
              <a:solidFill>
                <a:srgbClr val="000000"/>
              </a:solidFill>
              <a:latin typeface="Calibri"/>
            </a:endParaRPr>
          </a:p>
        </p:txBody>
      </p:sp>
      <p:sp>
        <p:nvSpPr>
          <p:cNvPr id="699" name="Google Shape;694;p48"/>
          <p:cNvSpPr/>
          <p:nvPr/>
        </p:nvSpPr>
        <p:spPr>
          <a:xfrm>
            <a:off x="3041280" y="2644200"/>
            <a:ext cx="6542280" cy="155412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nSpc>
                <a:spcPct val="100000"/>
              </a:lnSpc>
              <a:tabLst>
                <a:tab pos="0" algn="l"/>
              </a:tabLst>
            </a:pPr>
            <a:r>
              <a:rPr lang="fr-FR" sz="2400" b="0" strike="noStrike" spc="-1">
                <a:solidFill>
                  <a:schemeClr val="dk1"/>
                </a:solidFill>
                <a:latin typeface="Calibri"/>
                <a:ea typeface="Calibri"/>
              </a:rPr>
              <a:t>👉 Esprit critique</a:t>
            </a:r>
            <a:endParaRPr lang="fr-FR" sz="2400" b="0" strike="noStrike" spc="-1">
              <a:solidFill>
                <a:srgbClr val="000000"/>
              </a:solidFill>
              <a:latin typeface="Calibri"/>
            </a:endParaRPr>
          </a:p>
          <a:p>
            <a:pPr>
              <a:lnSpc>
                <a:spcPct val="100000"/>
              </a:lnSpc>
              <a:tabLst>
                <a:tab pos="0" algn="l"/>
              </a:tabLst>
            </a:pPr>
            <a:r>
              <a:rPr lang="fr-FR" sz="2400" b="0" strike="noStrike" spc="-1">
                <a:solidFill>
                  <a:schemeClr val="dk1"/>
                </a:solidFill>
                <a:latin typeface="Calibri"/>
                <a:ea typeface="Calibri"/>
              </a:rPr>
              <a:t>👉 Tout ce que l’on voit n’est pas forcément vrai</a:t>
            </a:r>
            <a:endParaRPr lang="fr-FR" sz="2400" b="0" strike="noStrike" spc="-1">
              <a:solidFill>
                <a:srgbClr val="000000"/>
              </a:solidFill>
              <a:latin typeface="Calibri"/>
            </a:endParaRPr>
          </a:p>
          <a:p>
            <a:pPr>
              <a:lnSpc>
                <a:spcPct val="100000"/>
              </a:lnSpc>
              <a:tabLst>
                <a:tab pos="0" algn="l"/>
              </a:tabLst>
            </a:pPr>
            <a:r>
              <a:rPr lang="fr-FR" sz="2400" b="0" strike="noStrike" spc="-1">
                <a:solidFill>
                  <a:schemeClr val="dk1"/>
                </a:solidFill>
                <a:latin typeface="Calibri"/>
                <a:ea typeface="Calibri"/>
              </a:rPr>
              <a:t>👉 Vérifier les sources</a:t>
            </a:r>
            <a:endParaRPr lang="fr-FR" sz="2400" b="0" strike="noStrike" spc="-1">
              <a:solidFill>
                <a:srgbClr val="000000"/>
              </a:solidFill>
              <a:latin typeface="Calibri"/>
            </a:endParaRPr>
          </a:p>
          <a:p>
            <a:pPr>
              <a:lnSpc>
                <a:spcPct val="100000"/>
              </a:lnSpc>
              <a:tabLst>
                <a:tab pos="0" algn="l"/>
              </a:tabLst>
            </a:pPr>
            <a:r>
              <a:rPr lang="fr-FR" sz="2400" b="0" strike="noStrike" spc="-1">
                <a:solidFill>
                  <a:schemeClr val="dk1"/>
                </a:solidFill>
                <a:latin typeface="Calibri"/>
                <a:ea typeface="Calibri"/>
              </a:rPr>
              <a:t>👉 Ne pas partager si on n’est pas sûr</a:t>
            </a:r>
            <a:endParaRPr lang="fr-FR" sz="2400" b="0" strike="noStrike" spc="-1">
              <a:solidFill>
                <a:srgbClr val="000000"/>
              </a:solidFill>
              <a:latin typeface="Calibri"/>
            </a:endParaRPr>
          </a:p>
        </p:txBody>
      </p:sp>
      <p:sp>
        <p:nvSpPr>
          <p:cNvPr id="700" name="Google Shape;695;p48"/>
          <p:cNvSpPr/>
          <p:nvPr/>
        </p:nvSpPr>
        <p:spPr>
          <a:xfrm>
            <a:off x="3791880" y="1562400"/>
            <a:ext cx="4607640" cy="45684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nSpc>
                <a:spcPct val="100000"/>
              </a:lnSpc>
              <a:tabLst>
                <a:tab pos="0" algn="l"/>
              </a:tabLst>
            </a:pPr>
            <a:r>
              <a:rPr lang="fr-FR" sz="2400" b="1" strike="noStrike" spc="-1">
                <a:solidFill>
                  <a:schemeClr val="dk1"/>
                </a:solidFill>
                <a:latin typeface="Calibri"/>
                <a:ea typeface="Calibri"/>
              </a:rPr>
              <a:t>💡 Les compétences à développer</a:t>
            </a:r>
            <a:endParaRPr lang="fr-FR" sz="2400" b="0" strike="noStrike" spc="-1">
              <a:solidFill>
                <a:srgbClr val="000000"/>
              </a:solidFill>
              <a:latin typeface="Calibri"/>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01" name="Google Shape;700;p49"/>
          <p:cNvCxnSpPr/>
          <p:nvPr/>
        </p:nvCxnSpPr>
        <p:spPr>
          <a:xfrm>
            <a:off x="838080" y="944280"/>
            <a:ext cx="10515960" cy="360"/>
          </a:xfrm>
          <a:prstGeom prst="straightConnector1">
            <a:avLst/>
          </a:prstGeom>
          <a:ln w="76200">
            <a:solidFill>
              <a:srgbClr val="004AAD"/>
            </a:solidFill>
            <a:miter/>
          </a:ln>
        </p:spPr>
      </p:cxnSp>
      <p:sp>
        <p:nvSpPr>
          <p:cNvPr id="702" name="PlaceHolder 1"/>
          <p:cNvSpPr>
            <a:spLocks noGrp="1"/>
          </p:cNvSpPr>
          <p:nvPr>
            <p:ph type="sldNum" idx="243"/>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6E2842EC-31DE-4B6E-83AB-2704594ADD4D}" type="slidenum">
              <a:rPr lang="fr-FR" sz="1200" b="0" strike="noStrike" spc="-1">
                <a:solidFill>
                  <a:srgbClr val="888888"/>
                </a:solidFill>
                <a:latin typeface="Calibri"/>
                <a:ea typeface="Calibri"/>
              </a:rPr>
              <a:t>66</a:t>
            </a:fld>
            <a:endParaRPr lang="fr-FR" sz="1200" b="0" strike="noStrike" spc="-1">
              <a:solidFill>
                <a:srgbClr val="000000"/>
              </a:solidFill>
              <a:latin typeface="Calibri"/>
            </a:endParaRPr>
          </a:p>
        </p:txBody>
      </p:sp>
      <p:sp>
        <p:nvSpPr>
          <p:cNvPr id="703" name="PlaceHolder 2"/>
          <p:cNvSpPr>
            <a:spLocks noGrp="1"/>
          </p:cNvSpPr>
          <p:nvPr>
            <p:ph type="dt" idx="244"/>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D4B07189-C692-4098-A4C9-BBCB95A0A073}"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sp>
        <p:nvSpPr>
          <p:cNvPr id="704" name="PlaceHolder 3"/>
          <p:cNvSpPr>
            <a:spLocks noGrp="1"/>
          </p:cNvSpPr>
          <p:nvPr>
            <p:ph type="ftr" idx="245"/>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pic>
        <p:nvPicPr>
          <p:cNvPr id="705" name="Google Shape;704;p49"/>
          <p:cNvPicPr/>
          <p:nvPr/>
        </p:nvPicPr>
        <p:blipFill>
          <a:blip r:embed="rId3"/>
          <a:stretch/>
        </p:blipFill>
        <p:spPr>
          <a:xfrm>
            <a:off x="4180680" y="17640"/>
            <a:ext cx="842760" cy="752040"/>
          </a:xfrm>
          <a:prstGeom prst="rect">
            <a:avLst/>
          </a:prstGeom>
          <a:ln w="0">
            <a:noFill/>
          </a:ln>
        </p:spPr>
      </p:pic>
      <p:sp>
        <p:nvSpPr>
          <p:cNvPr id="706" name="Google Shape;705;p49"/>
          <p:cNvSpPr/>
          <p:nvPr/>
        </p:nvSpPr>
        <p:spPr>
          <a:xfrm>
            <a:off x="5233320" y="17640"/>
            <a:ext cx="291960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a:solidFill>
                  <a:schemeClr val="dk1"/>
                </a:solidFill>
                <a:latin typeface="Courgette"/>
                <a:ea typeface="Courgette"/>
              </a:rPr>
              <a:t>Les infox</a:t>
            </a:r>
            <a:endParaRPr lang="fr-FR" sz="5000" b="0" strike="noStrike" spc="-1">
              <a:solidFill>
                <a:srgbClr val="000000"/>
              </a:solidFill>
              <a:latin typeface="Calibri"/>
            </a:endParaRPr>
          </a:p>
        </p:txBody>
      </p:sp>
      <p:sp>
        <p:nvSpPr>
          <p:cNvPr id="707" name="Google Shape;706;p49"/>
          <p:cNvSpPr/>
          <p:nvPr/>
        </p:nvSpPr>
        <p:spPr>
          <a:xfrm>
            <a:off x="4296240" y="1123560"/>
            <a:ext cx="3598920" cy="45684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nSpc>
                <a:spcPct val="100000"/>
              </a:lnSpc>
              <a:tabLst>
                <a:tab pos="0" algn="l"/>
              </a:tabLst>
            </a:pPr>
            <a:r>
              <a:rPr lang="fr-FR" sz="2400" b="1" strike="noStrike" spc="-1">
                <a:solidFill>
                  <a:schemeClr val="dk1"/>
                </a:solidFill>
                <a:latin typeface="Calibri"/>
                <a:ea typeface="Calibri"/>
              </a:rPr>
              <a:t>💡 Des outils pour vérifier</a:t>
            </a:r>
            <a:endParaRPr lang="fr-FR" sz="2400" b="0" strike="noStrike" spc="-1">
              <a:solidFill>
                <a:srgbClr val="000000"/>
              </a:solidFill>
              <a:latin typeface="Calibri"/>
            </a:endParaRPr>
          </a:p>
        </p:txBody>
      </p:sp>
      <p:pic>
        <p:nvPicPr>
          <p:cNvPr id="708" name="Google Shape;708;p49"/>
          <p:cNvPicPr/>
          <p:nvPr/>
        </p:nvPicPr>
        <p:blipFill>
          <a:blip r:embed="rId4"/>
          <a:stretch/>
        </p:blipFill>
        <p:spPr>
          <a:xfrm>
            <a:off x="4686480" y="4223520"/>
            <a:ext cx="6933960" cy="1689840"/>
          </a:xfrm>
          <a:prstGeom prst="rect">
            <a:avLst/>
          </a:prstGeom>
          <a:ln w="9525">
            <a:solidFill>
              <a:srgbClr val="004AAD"/>
            </a:solidFill>
            <a:round/>
          </a:ln>
        </p:spPr>
      </p:pic>
      <p:pic>
        <p:nvPicPr>
          <p:cNvPr id="709" name="Image 2"/>
          <p:cNvPicPr/>
          <p:nvPr/>
        </p:nvPicPr>
        <p:blipFill>
          <a:blip r:embed="rId5"/>
          <a:srcRect r="19293"/>
          <a:stretch/>
        </p:blipFill>
        <p:spPr>
          <a:xfrm>
            <a:off x="455760" y="1843920"/>
            <a:ext cx="3413880" cy="1995840"/>
          </a:xfrm>
          <a:prstGeom prst="rect">
            <a:avLst/>
          </a:prstGeom>
          <a:ln w="0">
            <a:solidFill>
              <a:srgbClr val="004AAD"/>
            </a:solidFill>
          </a:ln>
        </p:spPr>
      </p:pic>
      <p:pic>
        <p:nvPicPr>
          <p:cNvPr id="3" name="Image 2">
            <a:extLst>
              <a:ext uri="{FF2B5EF4-FFF2-40B4-BE49-F238E27FC236}">
                <a16:creationId xmlns:a16="http://schemas.microsoft.com/office/drawing/2014/main" id="{4D2D3CE7-F041-33D4-7331-A57CD8E2AFFC}"/>
              </a:ext>
            </a:extLst>
          </p:cNvPr>
          <p:cNvPicPr>
            <a:picLocks noChangeAspect="1"/>
          </p:cNvPicPr>
          <p:nvPr/>
        </p:nvPicPr>
        <p:blipFill>
          <a:blip r:embed="rId6"/>
          <a:stretch>
            <a:fillRect/>
          </a:stretch>
        </p:blipFill>
        <p:spPr>
          <a:xfrm>
            <a:off x="6575763" y="2289313"/>
            <a:ext cx="2638793" cy="552527"/>
          </a:xfrm>
          <a:prstGeom prst="rect">
            <a:avLst/>
          </a:prstGeom>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10" name="Google Shape;713;p50"/>
          <p:cNvCxnSpPr/>
          <p:nvPr/>
        </p:nvCxnSpPr>
        <p:spPr>
          <a:xfrm>
            <a:off x="838080" y="944280"/>
            <a:ext cx="10515960" cy="360"/>
          </a:xfrm>
          <a:prstGeom prst="straightConnector1">
            <a:avLst/>
          </a:prstGeom>
          <a:ln w="76200">
            <a:solidFill>
              <a:srgbClr val="004AAD"/>
            </a:solidFill>
            <a:miter/>
          </a:ln>
        </p:spPr>
      </p:cxnSp>
      <p:sp>
        <p:nvSpPr>
          <p:cNvPr id="711" name="PlaceHolder 1"/>
          <p:cNvSpPr>
            <a:spLocks noGrp="1"/>
          </p:cNvSpPr>
          <p:nvPr>
            <p:ph type="sldNum" idx="246"/>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016AE18D-CD98-4E82-97CC-5090DFD66539}" type="slidenum">
              <a:rPr lang="fr-FR" sz="1200" b="0" strike="noStrike" spc="-1">
                <a:solidFill>
                  <a:srgbClr val="888888"/>
                </a:solidFill>
                <a:latin typeface="Calibri"/>
                <a:ea typeface="Calibri"/>
              </a:rPr>
              <a:t>67</a:t>
            </a:fld>
            <a:endParaRPr lang="fr-FR" sz="1200" b="0" strike="noStrike" spc="-1">
              <a:solidFill>
                <a:srgbClr val="000000"/>
              </a:solidFill>
              <a:latin typeface="Calibri"/>
            </a:endParaRPr>
          </a:p>
        </p:txBody>
      </p:sp>
      <p:sp>
        <p:nvSpPr>
          <p:cNvPr id="712" name="PlaceHolder 2"/>
          <p:cNvSpPr>
            <a:spLocks noGrp="1"/>
          </p:cNvSpPr>
          <p:nvPr>
            <p:ph type="dt" idx="247"/>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81F42530-B214-41E3-A90A-8F9EA9F887F7}"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sp>
        <p:nvSpPr>
          <p:cNvPr id="713" name="PlaceHolder 3"/>
          <p:cNvSpPr>
            <a:spLocks noGrp="1"/>
          </p:cNvSpPr>
          <p:nvPr>
            <p:ph type="ftr" idx="248"/>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pic>
        <p:nvPicPr>
          <p:cNvPr id="714" name="Google Shape;717;p50"/>
          <p:cNvPicPr/>
          <p:nvPr/>
        </p:nvPicPr>
        <p:blipFill>
          <a:blip r:embed="rId3"/>
          <a:stretch/>
        </p:blipFill>
        <p:spPr>
          <a:xfrm>
            <a:off x="4180680" y="17640"/>
            <a:ext cx="842760" cy="752040"/>
          </a:xfrm>
          <a:prstGeom prst="rect">
            <a:avLst/>
          </a:prstGeom>
          <a:ln w="0">
            <a:noFill/>
          </a:ln>
        </p:spPr>
      </p:pic>
      <p:sp>
        <p:nvSpPr>
          <p:cNvPr id="715" name="Google Shape;718;p50"/>
          <p:cNvSpPr/>
          <p:nvPr/>
        </p:nvSpPr>
        <p:spPr>
          <a:xfrm>
            <a:off x="5233320" y="17640"/>
            <a:ext cx="359640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a:solidFill>
                  <a:schemeClr val="dk1"/>
                </a:solidFill>
                <a:latin typeface="Courgette"/>
                <a:ea typeface="Courgette"/>
              </a:rPr>
              <a:t>Les infox</a:t>
            </a:r>
            <a:endParaRPr lang="fr-FR" sz="5000" b="0" strike="noStrike" spc="-1">
              <a:solidFill>
                <a:srgbClr val="000000"/>
              </a:solidFill>
              <a:latin typeface="Calibri"/>
            </a:endParaRPr>
          </a:p>
        </p:txBody>
      </p:sp>
      <p:sp>
        <p:nvSpPr>
          <p:cNvPr id="716" name="Google Shape;719;p50"/>
          <p:cNvSpPr/>
          <p:nvPr/>
        </p:nvSpPr>
        <p:spPr>
          <a:xfrm>
            <a:off x="4241160" y="1267560"/>
            <a:ext cx="4142520" cy="45684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nSpc>
                <a:spcPct val="100000"/>
              </a:lnSpc>
              <a:tabLst>
                <a:tab pos="0" algn="l"/>
              </a:tabLst>
            </a:pPr>
            <a:r>
              <a:rPr lang="fr-FR" sz="2400" b="1" strike="noStrike" spc="-1">
                <a:solidFill>
                  <a:schemeClr val="dk1"/>
                </a:solidFill>
                <a:latin typeface="Calibri"/>
                <a:ea typeface="Calibri"/>
              </a:rPr>
              <a:t>💡 Quelques sources fiables</a:t>
            </a:r>
            <a:endParaRPr lang="fr-FR" sz="2400" b="0" strike="noStrike" spc="-1">
              <a:solidFill>
                <a:srgbClr val="000000"/>
              </a:solidFill>
              <a:latin typeface="Calibri"/>
            </a:endParaRPr>
          </a:p>
        </p:txBody>
      </p:sp>
      <p:sp>
        <p:nvSpPr>
          <p:cNvPr id="717" name="Google Shape;720;p50"/>
          <p:cNvSpPr/>
          <p:nvPr/>
        </p:nvSpPr>
        <p:spPr>
          <a:xfrm>
            <a:off x="4568400" y="2408040"/>
            <a:ext cx="4114440" cy="228564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nSpc>
                <a:spcPct val="100000"/>
              </a:lnSpc>
              <a:tabLst>
                <a:tab pos="0" algn="l"/>
              </a:tabLst>
            </a:pPr>
            <a:r>
              <a:rPr lang="fr-FR" sz="2400" b="0" strike="noStrike" spc="-1">
                <a:solidFill>
                  <a:schemeClr val="dk1"/>
                </a:solidFill>
                <a:latin typeface="Calibri"/>
                <a:ea typeface="Calibri"/>
              </a:rPr>
              <a:t>👉 Hugo décrypte</a:t>
            </a:r>
            <a:endParaRPr lang="fr-FR" sz="2400" b="0" strike="noStrike" spc="-1">
              <a:solidFill>
                <a:srgbClr val="000000"/>
              </a:solidFill>
              <a:latin typeface="Calibri"/>
            </a:endParaRPr>
          </a:p>
          <a:p>
            <a:pPr>
              <a:lnSpc>
                <a:spcPct val="100000"/>
              </a:lnSpc>
              <a:tabLst>
                <a:tab pos="0" algn="l"/>
              </a:tabLst>
            </a:pPr>
            <a:r>
              <a:rPr lang="fr-FR" sz="2400" b="0" strike="noStrike" spc="-1">
                <a:solidFill>
                  <a:schemeClr val="dk1"/>
                </a:solidFill>
                <a:latin typeface="Calibri"/>
                <a:ea typeface="Calibri"/>
              </a:rPr>
              <a:t>👉 Le monde des ados</a:t>
            </a:r>
            <a:endParaRPr lang="fr-FR" sz="2400" b="0" strike="noStrike" spc="-1">
              <a:solidFill>
                <a:srgbClr val="000000"/>
              </a:solidFill>
              <a:latin typeface="Calibri"/>
            </a:endParaRPr>
          </a:p>
          <a:p>
            <a:pPr>
              <a:lnSpc>
                <a:spcPct val="100000"/>
              </a:lnSpc>
              <a:tabLst>
                <a:tab pos="0" algn="l"/>
              </a:tabLst>
            </a:pPr>
            <a:r>
              <a:rPr lang="fr-FR" sz="2400" b="0" strike="noStrike" spc="-1">
                <a:solidFill>
                  <a:schemeClr val="dk1"/>
                </a:solidFill>
                <a:latin typeface="Calibri"/>
                <a:ea typeface="Calibri"/>
              </a:rPr>
              <a:t>👉 Salut l’info</a:t>
            </a:r>
            <a:endParaRPr lang="fr-FR" sz="2400" b="0" strike="noStrike" spc="-1">
              <a:solidFill>
                <a:srgbClr val="000000"/>
              </a:solidFill>
              <a:latin typeface="Calibri"/>
            </a:endParaRPr>
          </a:p>
          <a:p>
            <a:pPr>
              <a:lnSpc>
                <a:spcPct val="100000"/>
              </a:lnSpc>
              <a:tabLst>
                <a:tab pos="0" algn="l"/>
              </a:tabLst>
            </a:pPr>
            <a:r>
              <a:rPr lang="fr-FR" sz="2400" b="0" strike="noStrike" spc="-1">
                <a:solidFill>
                  <a:schemeClr val="dk1"/>
                </a:solidFill>
                <a:latin typeface="Calibri"/>
                <a:ea typeface="Calibri"/>
              </a:rPr>
              <a:t>👉 Le CLEMI</a:t>
            </a:r>
            <a:endParaRPr lang="fr-FR" sz="2400" b="0" strike="noStrike" spc="-1">
              <a:solidFill>
                <a:srgbClr val="000000"/>
              </a:solidFill>
              <a:latin typeface="Calibri"/>
            </a:endParaRPr>
          </a:p>
          <a:p>
            <a:pPr>
              <a:lnSpc>
                <a:spcPct val="100000"/>
              </a:lnSpc>
              <a:tabLst>
                <a:tab pos="0" algn="l"/>
              </a:tabLst>
            </a:pPr>
            <a:r>
              <a:rPr lang="fr-FR" sz="2400" b="0" strike="noStrike" spc="-1">
                <a:solidFill>
                  <a:schemeClr val="dk1"/>
                </a:solidFill>
                <a:latin typeface="Calibri"/>
                <a:ea typeface="Calibri"/>
              </a:rPr>
              <a:t>👉 Albert, petit journal illustré</a:t>
            </a:r>
            <a:endParaRPr lang="fr-FR" sz="2400" b="0" strike="noStrike" spc="-1">
              <a:solidFill>
                <a:srgbClr val="000000"/>
              </a:solidFill>
              <a:latin typeface="Calibri"/>
            </a:endParaRPr>
          </a:p>
          <a:p>
            <a:pPr>
              <a:lnSpc>
                <a:spcPct val="100000"/>
              </a:lnSpc>
              <a:tabLst>
                <a:tab pos="0" algn="l"/>
              </a:tabLst>
            </a:pPr>
            <a:r>
              <a:rPr lang="fr-FR" sz="2400" b="0" strike="noStrike" spc="-1">
                <a:solidFill>
                  <a:schemeClr val="dk1"/>
                </a:solidFill>
                <a:latin typeface="Calibri"/>
                <a:ea typeface="Calibri"/>
              </a:rPr>
              <a:t>👉 What the fake</a:t>
            </a:r>
            <a:endParaRPr lang="fr-FR" sz="2400" b="0" strike="noStrike" spc="-1">
              <a:solidFill>
                <a:srgbClr val="000000"/>
              </a:solidFill>
              <a:latin typeface="Calibri"/>
            </a:endParaRPr>
          </a:p>
        </p:txBody>
      </p:sp>
      <p:pic>
        <p:nvPicPr>
          <p:cNvPr id="718" name="Google Shape;721;p50"/>
          <p:cNvPicPr/>
          <p:nvPr/>
        </p:nvPicPr>
        <p:blipFill>
          <a:blip r:embed="rId4"/>
          <a:stretch/>
        </p:blipFill>
        <p:spPr>
          <a:xfrm>
            <a:off x="1628640" y="5023440"/>
            <a:ext cx="4819320" cy="1176480"/>
          </a:xfrm>
          <a:prstGeom prst="rect">
            <a:avLst/>
          </a:prstGeom>
          <a:ln w="0">
            <a:noFill/>
          </a:ln>
        </p:spPr>
      </p:pic>
      <p:pic>
        <p:nvPicPr>
          <p:cNvPr id="719" name="Google Shape;722;p50"/>
          <p:cNvPicPr/>
          <p:nvPr/>
        </p:nvPicPr>
        <p:blipFill>
          <a:blip r:embed="rId5"/>
          <a:stretch/>
        </p:blipFill>
        <p:spPr>
          <a:xfrm>
            <a:off x="7272000" y="1637280"/>
            <a:ext cx="4376880" cy="880920"/>
          </a:xfrm>
          <a:prstGeom prst="rect">
            <a:avLst/>
          </a:prstGeom>
          <a:ln w="0">
            <a:noFill/>
          </a:ln>
        </p:spPr>
      </p:pic>
      <p:pic>
        <p:nvPicPr>
          <p:cNvPr id="720" name="Google Shape;723;p50"/>
          <p:cNvPicPr/>
          <p:nvPr/>
        </p:nvPicPr>
        <p:blipFill>
          <a:blip r:embed="rId6"/>
          <a:stretch/>
        </p:blipFill>
        <p:spPr>
          <a:xfrm>
            <a:off x="169920" y="1698840"/>
            <a:ext cx="3724200" cy="858960"/>
          </a:xfrm>
          <a:prstGeom prst="rect">
            <a:avLst/>
          </a:prstGeom>
          <a:ln w="0">
            <a:noFill/>
          </a:ln>
        </p:spPr>
      </p:pic>
      <p:pic>
        <p:nvPicPr>
          <p:cNvPr id="721" name="Google Shape;724;p50"/>
          <p:cNvPicPr/>
          <p:nvPr/>
        </p:nvPicPr>
        <p:blipFill>
          <a:blip r:embed="rId7"/>
          <a:stretch/>
        </p:blipFill>
        <p:spPr>
          <a:xfrm>
            <a:off x="8830080" y="3429000"/>
            <a:ext cx="2671560" cy="1695240"/>
          </a:xfrm>
          <a:prstGeom prst="rect">
            <a:avLst/>
          </a:prstGeom>
          <a:ln w="0">
            <a:noFill/>
          </a:ln>
        </p:spPr>
      </p:pic>
      <p:pic>
        <p:nvPicPr>
          <p:cNvPr id="722" name="Google Shape;725;p50"/>
          <p:cNvPicPr/>
          <p:nvPr/>
        </p:nvPicPr>
        <p:blipFill>
          <a:blip r:embed="rId8"/>
          <a:stretch/>
        </p:blipFill>
        <p:spPr>
          <a:xfrm>
            <a:off x="1161720" y="3234960"/>
            <a:ext cx="2419200" cy="1142640"/>
          </a:xfrm>
          <a:prstGeom prst="rect">
            <a:avLst/>
          </a:prstGeom>
          <a:ln w="0">
            <a:noFill/>
          </a:ln>
        </p:spPr>
      </p:pic>
      <p:pic>
        <p:nvPicPr>
          <p:cNvPr id="723" name="Google Shape;726;p50"/>
          <p:cNvPicPr/>
          <p:nvPr/>
        </p:nvPicPr>
        <p:blipFill>
          <a:blip r:embed="rId9"/>
          <a:stretch/>
        </p:blipFill>
        <p:spPr>
          <a:xfrm>
            <a:off x="7116840" y="5155920"/>
            <a:ext cx="1266480" cy="1199880"/>
          </a:xfrm>
          <a:prstGeom prst="rect">
            <a:avLst/>
          </a:prstGeom>
          <a:ln w="0">
            <a:noFill/>
          </a:ln>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4" name="PlaceHolder 1"/>
          <p:cNvSpPr>
            <a:spLocks noGrp="1"/>
          </p:cNvSpPr>
          <p:nvPr>
            <p:ph type="sldNum" idx="249"/>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2A0805D1-46DF-45A3-B9B0-EB1B7A587D63}" type="slidenum">
              <a:rPr lang="fr-FR" sz="1200" b="0" strike="noStrike" spc="-1">
                <a:solidFill>
                  <a:srgbClr val="888888"/>
                </a:solidFill>
                <a:latin typeface="Calibri"/>
                <a:ea typeface="Calibri"/>
              </a:rPr>
              <a:t>68</a:t>
            </a:fld>
            <a:endParaRPr lang="fr-FR" sz="1200" b="0" strike="noStrike" spc="-1">
              <a:solidFill>
                <a:srgbClr val="000000"/>
              </a:solidFill>
              <a:latin typeface="Calibri"/>
            </a:endParaRPr>
          </a:p>
        </p:txBody>
      </p:sp>
      <p:sp>
        <p:nvSpPr>
          <p:cNvPr id="725" name="PlaceHolder 2"/>
          <p:cNvSpPr>
            <a:spLocks noGrp="1"/>
          </p:cNvSpPr>
          <p:nvPr>
            <p:ph type="dt" idx="250"/>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46C2A4A0-9785-44A0-B19D-CF22F12EB1B1}"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sp>
        <p:nvSpPr>
          <p:cNvPr id="726" name="PlaceHolder 3"/>
          <p:cNvSpPr>
            <a:spLocks noGrp="1"/>
          </p:cNvSpPr>
          <p:nvPr>
            <p:ph type="ftr" idx="251"/>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sp>
        <p:nvSpPr>
          <p:cNvPr id="727" name="Google Shape;734;p51"/>
          <p:cNvSpPr/>
          <p:nvPr/>
        </p:nvSpPr>
        <p:spPr>
          <a:xfrm>
            <a:off x="4185000" y="2518920"/>
            <a:ext cx="4856760" cy="1455840"/>
          </a:xfrm>
          <a:prstGeom prst="rect">
            <a:avLst/>
          </a:prstGeom>
          <a:solidFill>
            <a:srgbClr val="004AAD"/>
          </a:solidFill>
          <a:ln w="0">
            <a:noFill/>
          </a:ln>
        </p:spPr>
        <p:style>
          <a:lnRef idx="0">
            <a:scrgbClr r="0" g="0" b="0"/>
          </a:lnRef>
          <a:fillRef idx="0">
            <a:scrgbClr r="0" g="0" b="0"/>
          </a:fillRef>
          <a:effectRef idx="0">
            <a:scrgbClr r="0" g="0" b="0"/>
          </a:effectRef>
          <a:fontRef idx="minor"/>
        </p:style>
        <p:txBody>
          <a:bodyPr anchor="ctr">
            <a:noAutofit/>
          </a:bodyPr>
          <a:lstStyle/>
          <a:p>
            <a:pPr algn="ctr">
              <a:lnSpc>
                <a:spcPct val="90000"/>
              </a:lnSpc>
              <a:tabLst>
                <a:tab pos="0" algn="l"/>
              </a:tabLst>
            </a:pPr>
            <a:r>
              <a:rPr lang="fr-FR" sz="5000" b="0" strike="noStrike" spc="-1">
                <a:solidFill>
                  <a:schemeClr val="lt1"/>
                </a:solidFill>
                <a:latin typeface="Courgette"/>
                <a:ea typeface="Courgette"/>
              </a:rPr>
              <a:t>Les contenus inadaptés</a:t>
            </a:r>
            <a:endParaRPr lang="fr-FR" sz="5000" b="0" strike="noStrike" spc="-1">
              <a:solidFill>
                <a:srgbClr val="000000"/>
              </a:solidFill>
              <a:latin typeface="Calibri"/>
            </a:endParaRPr>
          </a:p>
        </p:txBody>
      </p:sp>
      <p:pic>
        <p:nvPicPr>
          <p:cNvPr id="728" name="Google Shape;735;p51"/>
          <p:cNvPicPr/>
          <p:nvPr/>
        </p:nvPicPr>
        <p:blipFill>
          <a:blip r:embed="rId2"/>
          <a:stretch/>
        </p:blipFill>
        <p:spPr>
          <a:xfrm>
            <a:off x="2332080" y="2503080"/>
            <a:ext cx="1580040" cy="1455840"/>
          </a:xfrm>
          <a:prstGeom prst="rect">
            <a:avLst/>
          </a:prstGeom>
          <a:ln w="0">
            <a:noFill/>
          </a:ln>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29" name="Google Shape;760;p53"/>
          <p:cNvCxnSpPr/>
          <p:nvPr/>
        </p:nvCxnSpPr>
        <p:spPr>
          <a:xfrm>
            <a:off x="838080" y="1172520"/>
            <a:ext cx="10515960" cy="360"/>
          </a:xfrm>
          <a:prstGeom prst="straightConnector1">
            <a:avLst/>
          </a:prstGeom>
          <a:ln w="76200">
            <a:solidFill>
              <a:srgbClr val="004AAD"/>
            </a:solidFill>
            <a:miter/>
          </a:ln>
        </p:spPr>
      </p:cxnSp>
      <p:sp>
        <p:nvSpPr>
          <p:cNvPr id="730" name="PlaceHolder 1"/>
          <p:cNvSpPr>
            <a:spLocks noGrp="1"/>
          </p:cNvSpPr>
          <p:nvPr>
            <p:ph type="sldNum" idx="252"/>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EA6D6B16-5079-4983-97AE-9385610566C4}" type="slidenum">
              <a:rPr lang="fr-FR" sz="1200" b="0" strike="noStrike" spc="-1">
                <a:solidFill>
                  <a:srgbClr val="888888"/>
                </a:solidFill>
                <a:latin typeface="Calibri"/>
                <a:ea typeface="Calibri"/>
              </a:rPr>
              <a:t>69</a:t>
            </a:fld>
            <a:endParaRPr lang="fr-FR" sz="1200" b="0" strike="noStrike" spc="-1">
              <a:solidFill>
                <a:srgbClr val="000000"/>
              </a:solidFill>
              <a:latin typeface="Calibri"/>
            </a:endParaRPr>
          </a:p>
        </p:txBody>
      </p:sp>
      <p:sp>
        <p:nvSpPr>
          <p:cNvPr id="731" name="PlaceHolder 2"/>
          <p:cNvSpPr>
            <a:spLocks noGrp="1"/>
          </p:cNvSpPr>
          <p:nvPr>
            <p:ph type="dt" idx="253"/>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99E50127-9660-4461-876D-360867FB4DA4}"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sp>
        <p:nvSpPr>
          <p:cNvPr id="732" name="PlaceHolder 3"/>
          <p:cNvSpPr>
            <a:spLocks noGrp="1"/>
          </p:cNvSpPr>
          <p:nvPr>
            <p:ph type="ftr" idx="254"/>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pic>
        <p:nvPicPr>
          <p:cNvPr id="733" name="Google Shape;764;p53"/>
          <p:cNvPicPr/>
          <p:nvPr/>
        </p:nvPicPr>
        <p:blipFill>
          <a:blip r:embed="rId3"/>
          <a:stretch/>
        </p:blipFill>
        <p:spPr>
          <a:xfrm>
            <a:off x="3213000" y="230040"/>
            <a:ext cx="847440" cy="780840"/>
          </a:xfrm>
          <a:prstGeom prst="rect">
            <a:avLst/>
          </a:prstGeom>
          <a:ln w="0">
            <a:noFill/>
          </a:ln>
        </p:spPr>
      </p:pic>
      <p:sp>
        <p:nvSpPr>
          <p:cNvPr id="734" name="Google Shape;765;p53"/>
          <p:cNvSpPr/>
          <p:nvPr/>
        </p:nvSpPr>
        <p:spPr>
          <a:xfrm>
            <a:off x="4304160" y="231840"/>
            <a:ext cx="914364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a:solidFill>
                  <a:schemeClr val="dk1"/>
                </a:solidFill>
                <a:latin typeface="Courgette"/>
                <a:ea typeface="Courgette"/>
              </a:rPr>
              <a:t>Les contenus inadaptés</a:t>
            </a:r>
            <a:endParaRPr lang="fr-FR" sz="5000" b="0" strike="noStrike" spc="-1">
              <a:solidFill>
                <a:srgbClr val="000000"/>
              </a:solidFill>
              <a:latin typeface="Calibri"/>
            </a:endParaRPr>
          </a:p>
        </p:txBody>
      </p:sp>
      <p:sp>
        <p:nvSpPr>
          <p:cNvPr id="735" name="Google Shape;766;p53"/>
          <p:cNvSpPr/>
          <p:nvPr/>
        </p:nvSpPr>
        <p:spPr>
          <a:xfrm>
            <a:off x="3445560" y="2644200"/>
            <a:ext cx="5015520" cy="204228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gn="ctr">
              <a:lnSpc>
                <a:spcPct val="100000"/>
              </a:lnSpc>
              <a:tabLst>
                <a:tab pos="0" algn="l"/>
              </a:tabLst>
            </a:pPr>
            <a:r>
              <a:rPr lang="fr-FR" sz="3200" b="1" strike="noStrike" spc="-1">
                <a:solidFill>
                  <a:schemeClr val="dk1"/>
                </a:solidFill>
                <a:latin typeface="Calibri"/>
                <a:ea typeface="Calibri"/>
              </a:rPr>
              <a:t>💡 Des outils et ressources pour vous aider à accompagner vos enfants sereinement</a:t>
            </a:r>
            <a:endParaRPr lang="fr-FR" sz="3200" b="0" strike="noStrike" spc="-1">
              <a:solidFill>
                <a:srgbClr val="000000"/>
              </a:solidFill>
              <a:latin typeface="Calibri"/>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272122-0448-FA6E-E619-E8E8564602BC}"/>
            </a:ext>
          </a:extLst>
        </p:cNvPr>
        <p:cNvGrpSpPr/>
        <p:nvPr/>
      </p:nvGrpSpPr>
      <p:grpSpPr>
        <a:xfrm>
          <a:off x="0" y="0"/>
          <a:ext cx="0" cy="0"/>
          <a:chOff x="0" y="0"/>
          <a:chExt cx="0" cy="0"/>
        </a:xfrm>
      </p:grpSpPr>
      <p:cxnSp>
        <p:nvCxnSpPr>
          <p:cNvPr id="729" name="Google Shape;760;p53">
            <a:extLst>
              <a:ext uri="{FF2B5EF4-FFF2-40B4-BE49-F238E27FC236}">
                <a16:creationId xmlns:a16="http://schemas.microsoft.com/office/drawing/2014/main" id="{9EF800E8-AC21-BF84-DE3B-BF825D8FFBE6}"/>
              </a:ext>
            </a:extLst>
          </p:cNvPr>
          <p:cNvCxnSpPr/>
          <p:nvPr/>
        </p:nvCxnSpPr>
        <p:spPr>
          <a:xfrm>
            <a:off x="838080" y="1172520"/>
            <a:ext cx="10515960" cy="360"/>
          </a:xfrm>
          <a:prstGeom prst="straightConnector1">
            <a:avLst/>
          </a:prstGeom>
          <a:ln w="76200">
            <a:solidFill>
              <a:srgbClr val="004AAD"/>
            </a:solidFill>
            <a:miter/>
          </a:ln>
        </p:spPr>
      </p:cxnSp>
      <p:sp>
        <p:nvSpPr>
          <p:cNvPr id="730" name="PlaceHolder 1">
            <a:extLst>
              <a:ext uri="{FF2B5EF4-FFF2-40B4-BE49-F238E27FC236}">
                <a16:creationId xmlns:a16="http://schemas.microsoft.com/office/drawing/2014/main" id="{5F313A9D-640F-B664-492C-1220778313D6}"/>
              </a:ext>
            </a:extLst>
          </p:cNvPr>
          <p:cNvSpPr>
            <a:spLocks noGrp="1"/>
          </p:cNvSpPr>
          <p:nvPr>
            <p:ph type="sldNum" idx="252"/>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EA6D6B16-5079-4983-97AE-9385610566C4}" type="slidenum">
              <a:rPr lang="fr-FR" sz="1200" b="0" strike="noStrike" spc="-1">
                <a:solidFill>
                  <a:srgbClr val="888888"/>
                </a:solidFill>
                <a:latin typeface="Calibri"/>
                <a:ea typeface="Calibri"/>
              </a:rPr>
              <a:t>70</a:t>
            </a:fld>
            <a:endParaRPr lang="fr-FR" sz="1200" b="0" strike="noStrike" spc="-1">
              <a:solidFill>
                <a:srgbClr val="000000"/>
              </a:solidFill>
              <a:latin typeface="Calibri"/>
            </a:endParaRPr>
          </a:p>
        </p:txBody>
      </p:sp>
      <p:sp>
        <p:nvSpPr>
          <p:cNvPr id="731" name="PlaceHolder 2">
            <a:extLst>
              <a:ext uri="{FF2B5EF4-FFF2-40B4-BE49-F238E27FC236}">
                <a16:creationId xmlns:a16="http://schemas.microsoft.com/office/drawing/2014/main" id="{DA38A49F-CDD7-9E06-A1EB-DD1457D7D963}"/>
              </a:ext>
            </a:extLst>
          </p:cNvPr>
          <p:cNvSpPr>
            <a:spLocks noGrp="1"/>
          </p:cNvSpPr>
          <p:nvPr>
            <p:ph type="dt" idx="253"/>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99E50127-9660-4461-876D-360867FB4DA4}"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sp>
        <p:nvSpPr>
          <p:cNvPr id="732" name="PlaceHolder 3">
            <a:extLst>
              <a:ext uri="{FF2B5EF4-FFF2-40B4-BE49-F238E27FC236}">
                <a16:creationId xmlns:a16="http://schemas.microsoft.com/office/drawing/2014/main" id="{7977C3A3-BEDF-E5BC-EDD6-93A6A9737C66}"/>
              </a:ext>
            </a:extLst>
          </p:cNvPr>
          <p:cNvSpPr>
            <a:spLocks noGrp="1"/>
          </p:cNvSpPr>
          <p:nvPr>
            <p:ph type="ftr" idx="254"/>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pic>
        <p:nvPicPr>
          <p:cNvPr id="733" name="Google Shape;764;p53">
            <a:extLst>
              <a:ext uri="{FF2B5EF4-FFF2-40B4-BE49-F238E27FC236}">
                <a16:creationId xmlns:a16="http://schemas.microsoft.com/office/drawing/2014/main" id="{7ACE8E0F-F49D-BEA4-BC95-FBF7B17EF76B}"/>
              </a:ext>
            </a:extLst>
          </p:cNvPr>
          <p:cNvPicPr/>
          <p:nvPr/>
        </p:nvPicPr>
        <p:blipFill>
          <a:blip r:embed="rId3"/>
          <a:stretch/>
        </p:blipFill>
        <p:spPr>
          <a:xfrm>
            <a:off x="3213000" y="230040"/>
            <a:ext cx="847440" cy="780840"/>
          </a:xfrm>
          <a:prstGeom prst="rect">
            <a:avLst/>
          </a:prstGeom>
          <a:ln w="0">
            <a:noFill/>
          </a:ln>
        </p:spPr>
      </p:pic>
      <p:sp>
        <p:nvSpPr>
          <p:cNvPr id="734" name="Google Shape;765;p53">
            <a:extLst>
              <a:ext uri="{FF2B5EF4-FFF2-40B4-BE49-F238E27FC236}">
                <a16:creationId xmlns:a16="http://schemas.microsoft.com/office/drawing/2014/main" id="{6CD1972E-627F-2C75-E94D-4288DDA63A76}"/>
              </a:ext>
            </a:extLst>
          </p:cNvPr>
          <p:cNvSpPr/>
          <p:nvPr/>
        </p:nvSpPr>
        <p:spPr>
          <a:xfrm>
            <a:off x="4304160" y="231840"/>
            <a:ext cx="914364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a:solidFill>
                  <a:schemeClr val="dk1"/>
                </a:solidFill>
                <a:latin typeface="Courgette"/>
                <a:ea typeface="Courgette"/>
              </a:rPr>
              <a:t>Les contenus inadaptés</a:t>
            </a:r>
            <a:endParaRPr lang="fr-FR" sz="5000" b="0" strike="noStrike" spc="-1">
              <a:solidFill>
                <a:srgbClr val="000000"/>
              </a:solidFill>
              <a:latin typeface="Calibri"/>
            </a:endParaRPr>
          </a:p>
        </p:txBody>
      </p:sp>
      <p:sp>
        <p:nvSpPr>
          <p:cNvPr id="735" name="Google Shape;766;p53">
            <a:extLst>
              <a:ext uri="{FF2B5EF4-FFF2-40B4-BE49-F238E27FC236}">
                <a16:creationId xmlns:a16="http://schemas.microsoft.com/office/drawing/2014/main" id="{545EFDE9-5DB2-0AA3-4DBA-72576D6F5D78}"/>
              </a:ext>
            </a:extLst>
          </p:cNvPr>
          <p:cNvSpPr/>
          <p:nvPr/>
        </p:nvSpPr>
        <p:spPr>
          <a:xfrm>
            <a:off x="3485901" y="1410210"/>
            <a:ext cx="5015520" cy="156966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gn="ctr">
              <a:lnSpc>
                <a:spcPct val="100000"/>
              </a:lnSpc>
              <a:tabLst>
                <a:tab pos="0" algn="l"/>
              </a:tabLst>
            </a:pPr>
            <a:r>
              <a:rPr lang="fr-FR" sz="3200" strike="noStrike" spc="-1" dirty="0">
                <a:solidFill>
                  <a:schemeClr val="dk1"/>
                </a:solidFill>
                <a:latin typeface="Calibri"/>
                <a:ea typeface="Calibri"/>
              </a:rPr>
              <a:t>Tout le monde peut tomber sur du contenu parfois choquant, </a:t>
            </a:r>
            <a:r>
              <a:rPr lang="fr-FR" sz="3200" b="1" strike="noStrike" spc="-1" dirty="0">
                <a:solidFill>
                  <a:schemeClr val="dk1"/>
                </a:solidFill>
                <a:latin typeface="Calibri"/>
                <a:ea typeface="Calibri"/>
              </a:rPr>
              <a:t>sans le vouloir</a:t>
            </a:r>
            <a:endParaRPr lang="fr-FR" sz="3200" b="0" strike="noStrike" spc="-1" dirty="0">
              <a:solidFill>
                <a:srgbClr val="000000"/>
              </a:solidFill>
              <a:latin typeface="Calibri"/>
            </a:endParaRPr>
          </a:p>
        </p:txBody>
      </p:sp>
    </p:spTree>
    <p:extLst>
      <p:ext uri="{BB962C8B-B14F-4D97-AF65-F5344CB8AC3E}">
        <p14:creationId xmlns:p14="http://schemas.microsoft.com/office/powerpoint/2010/main" val="102908338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1FE7CB-787E-0E9A-D709-3E16D8DE083C}"/>
            </a:ext>
          </a:extLst>
        </p:cNvPr>
        <p:cNvGrpSpPr/>
        <p:nvPr/>
      </p:nvGrpSpPr>
      <p:grpSpPr>
        <a:xfrm>
          <a:off x="0" y="0"/>
          <a:ext cx="0" cy="0"/>
          <a:chOff x="0" y="0"/>
          <a:chExt cx="0" cy="0"/>
        </a:xfrm>
      </p:grpSpPr>
      <p:cxnSp>
        <p:nvCxnSpPr>
          <p:cNvPr id="729" name="Google Shape;760;p53">
            <a:extLst>
              <a:ext uri="{FF2B5EF4-FFF2-40B4-BE49-F238E27FC236}">
                <a16:creationId xmlns:a16="http://schemas.microsoft.com/office/drawing/2014/main" id="{DAD744DB-E1CA-26BC-B3A3-639A6826EB98}"/>
              </a:ext>
            </a:extLst>
          </p:cNvPr>
          <p:cNvCxnSpPr/>
          <p:nvPr/>
        </p:nvCxnSpPr>
        <p:spPr>
          <a:xfrm>
            <a:off x="838080" y="1172520"/>
            <a:ext cx="10515960" cy="360"/>
          </a:xfrm>
          <a:prstGeom prst="straightConnector1">
            <a:avLst/>
          </a:prstGeom>
          <a:ln w="76200">
            <a:solidFill>
              <a:srgbClr val="004AAD"/>
            </a:solidFill>
            <a:miter/>
          </a:ln>
        </p:spPr>
      </p:cxnSp>
      <p:sp>
        <p:nvSpPr>
          <p:cNvPr id="730" name="PlaceHolder 1">
            <a:extLst>
              <a:ext uri="{FF2B5EF4-FFF2-40B4-BE49-F238E27FC236}">
                <a16:creationId xmlns:a16="http://schemas.microsoft.com/office/drawing/2014/main" id="{4C726918-E0E1-B069-BC04-138F7D78A233}"/>
              </a:ext>
            </a:extLst>
          </p:cNvPr>
          <p:cNvSpPr>
            <a:spLocks noGrp="1"/>
          </p:cNvSpPr>
          <p:nvPr>
            <p:ph type="sldNum" idx="252"/>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EA6D6B16-5079-4983-97AE-9385610566C4}" type="slidenum">
              <a:rPr lang="fr-FR" sz="1200" b="0" strike="noStrike" spc="-1">
                <a:solidFill>
                  <a:srgbClr val="888888"/>
                </a:solidFill>
                <a:latin typeface="Calibri"/>
                <a:ea typeface="Calibri"/>
              </a:rPr>
              <a:t>71</a:t>
            </a:fld>
            <a:endParaRPr lang="fr-FR" sz="1200" b="0" strike="noStrike" spc="-1">
              <a:solidFill>
                <a:srgbClr val="000000"/>
              </a:solidFill>
              <a:latin typeface="Calibri"/>
            </a:endParaRPr>
          </a:p>
        </p:txBody>
      </p:sp>
      <p:sp>
        <p:nvSpPr>
          <p:cNvPr id="731" name="PlaceHolder 2">
            <a:extLst>
              <a:ext uri="{FF2B5EF4-FFF2-40B4-BE49-F238E27FC236}">
                <a16:creationId xmlns:a16="http://schemas.microsoft.com/office/drawing/2014/main" id="{A9C1F4BF-292A-19E0-25C2-EC119513527E}"/>
              </a:ext>
            </a:extLst>
          </p:cNvPr>
          <p:cNvSpPr>
            <a:spLocks noGrp="1"/>
          </p:cNvSpPr>
          <p:nvPr>
            <p:ph type="dt" idx="253"/>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99E50127-9660-4461-876D-360867FB4DA4}"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sp>
        <p:nvSpPr>
          <p:cNvPr id="732" name="PlaceHolder 3">
            <a:extLst>
              <a:ext uri="{FF2B5EF4-FFF2-40B4-BE49-F238E27FC236}">
                <a16:creationId xmlns:a16="http://schemas.microsoft.com/office/drawing/2014/main" id="{2737F365-3A48-812D-A430-19E647E77CAD}"/>
              </a:ext>
            </a:extLst>
          </p:cNvPr>
          <p:cNvSpPr>
            <a:spLocks noGrp="1"/>
          </p:cNvSpPr>
          <p:nvPr>
            <p:ph type="ftr" idx="254"/>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pic>
        <p:nvPicPr>
          <p:cNvPr id="733" name="Google Shape;764;p53">
            <a:extLst>
              <a:ext uri="{FF2B5EF4-FFF2-40B4-BE49-F238E27FC236}">
                <a16:creationId xmlns:a16="http://schemas.microsoft.com/office/drawing/2014/main" id="{DB947B9D-4341-4DF6-9149-B1505E65FF6A}"/>
              </a:ext>
            </a:extLst>
          </p:cNvPr>
          <p:cNvPicPr/>
          <p:nvPr/>
        </p:nvPicPr>
        <p:blipFill>
          <a:blip r:embed="rId3"/>
          <a:stretch/>
        </p:blipFill>
        <p:spPr>
          <a:xfrm>
            <a:off x="3213000" y="230040"/>
            <a:ext cx="847440" cy="780840"/>
          </a:xfrm>
          <a:prstGeom prst="rect">
            <a:avLst/>
          </a:prstGeom>
          <a:ln w="0">
            <a:noFill/>
          </a:ln>
        </p:spPr>
      </p:pic>
      <p:sp>
        <p:nvSpPr>
          <p:cNvPr id="734" name="Google Shape;765;p53">
            <a:extLst>
              <a:ext uri="{FF2B5EF4-FFF2-40B4-BE49-F238E27FC236}">
                <a16:creationId xmlns:a16="http://schemas.microsoft.com/office/drawing/2014/main" id="{01797877-9E69-70AC-9905-33EA327B142B}"/>
              </a:ext>
            </a:extLst>
          </p:cNvPr>
          <p:cNvSpPr/>
          <p:nvPr/>
        </p:nvSpPr>
        <p:spPr>
          <a:xfrm>
            <a:off x="4304160" y="231840"/>
            <a:ext cx="914364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a:solidFill>
                  <a:schemeClr val="dk1"/>
                </a:solidFill>
                <a:latin typeface="Courgette"/>
                <a:ea typeface="Courgette"/>
              </a:rPr>
              <a:t>Les contenus inadaptés</a:t>
            </a:r>
            <a:endParaRPr lang="fr-FR" sz="5000" b="0" strike="noStrike" spc="-1">
              <a:solidFill>
                <a:srgbClr val="000000"/>
              </a:solidFill>
              <a:latin typeface="Calibri"/>
            </a:endParaRPr>
          </a:p>
        </p:txBody>
      </p:sp>
      <p:sp>
        <p:nvSpPr>
          <p:cNvPr id="735" name="Google Shape;766;p53">
            <a:extLst>
              <a:ext uri="{FF2B5EF4-FFF2-40B4-BE49-F238E27FC236}">
                <a16:creationId xmlns:a16="http://schemas.microsoft.com/office/drawing/2014/main" id="{41E5EEF1-4D11-88F3-79AE-9875DC3D3DD4}"/>
              </a:ext>
            </a:extLst>
          </p:cNvPr>
          <p:cNvSpPr/>
          <p:nvPr/>
        </p:nvSpPr>
        <p:spPr>
          <a:xfrm>
            <a:off x="3485901" y="1410210"/>
            <a:ext cx="5015520" cy="156966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gn="ctr">
              <a:lnSpc>
                <a:spcPct val="100000"/>
              </a:lnSpc>
              <a:tabLst>
                <a:tab pos="0" algn="l"/>
              </a:tabLst>
            </a:pPr>
            <a:r>
              <a:rPr lang="fr-FR" sz="3200" strike="noStrike" spc="-1" dirty="0">
                <a:solidFill>
                  <a:schemeClr val="dk1"/>
                </a:solidFill>
                <a:latin typeface="Calibri"/>
                <a:ea typeface="Calibri"/>
              </a:rPr>
              <a:t>Tout le monde peut tomber sur du contenu parfois choquant, </a:t>
            </a:r>
            <a:r>
              <a:rPr lang="fr-FR" sz="3200" b="1" strike="noStrike" spc="-1" dirty="0">
                <a:solidFill>
                  <a:schemeClr val="dk1"/>
                </a:solidFill>
                <a:latin typeface="Calibri"/>
                <a:ea typeface="Calibri"/>
              </a:rPr>
              <a:t>sans le vouloir</a:t>
            </a:r>
            <a:endParaRPr lang="fr-FR" sz="3200" b="0" strike="noStrike" spc="-1" dirty="0">
              <a:solidFill>
                <a:srgbClr val="000000"/>
              </a:solidFill>
              <a:latin typeface="Calibri"/>
            </a:endParaRPr>
          </a:p>
        </p:txBody>
      </p:sp>
      <p:sp>
        <p:nvSpPr>
          <p:cNvPr id="3" name="Google Shape;766;p53">
            <a:extLst>
              <a:ext uri="{FF2B5EF4-FFF2-40B4-BE49-F238E27FC236}">
                <a16:creationId xmlns:a16="http://schemas.microsoft.com/office/drawing/2014/main" id="{62BADA82-368A-2D5E-0D4C-C428390ED12A}"/>
              </a:ext>
            </a:extLst>
          </p:cNvPr>
          <p:cNvSpPr/>
          <p:nvPr/>
        </p:nvSpPr>
        <p:spPr>
          <a:xfrm>
            <a:off x="1128960" y="3356478"/>
            <a:ext cx="5015520" cy="584775"/>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gn="ctr">
              <a:lnSpc>
                <a:spcPct val="100000"/>
              </a:lnSpc>
              <a:tabLst>
                <a:tab pos="0" algn="l"/>
              </a:tabLst>
            </a:pPr>
            <a:r>
              <a:rPr lang="fr-FR" sz="3200" strike="noStrike" spc="-1" dirty="0">
                <a:solidFill>
                  <a:schemeClr val="dk1"/>
                </a:solidFill>
                <a:latin typeface="Calibri"/>
                <a:ea typeface="Calibri"/>
              </a:rPr>
              <a:t>Violence</a:t>
            </a:r>
          </a:p>
        </p:txBody>
      </p:sp>
      <p:cxnSp>
        <p:nvCxnSpPr>
          <p:cNvPr id="4" name="Connecteur droit avec flèche 3">
            <a:extLst>
              <a:ext uri="{FF2B5EF4-FFF2-40B4-BE49-F238E27FC236}">
                <a16:creationId xmlns:a16="http://schemas.microsoft.com/office/drawing/2014/main" id="{347B5604-9188-F255-68F1-60F7941499A7}"/>
              </a:ext>
            </a:extLst>
          </p:cNvPr>
          <p:cNvCxnSpPr>
            <a:cxnSpLocks/>
            <a:stCxn id="735" idx="2"/>
          </p:cNvCxnSpPr>
          <p:nvPr/>
        </p:nvCxnSpPr>
        <p:spPr>
          <a:xfrm flipH="1">
            <a:off x="5096435" y="2979870"/>
            <a:ext cx="897226" cy="449130"/>
          </a:xfrm>
          <a:prstGeom prst="straightConnector1">
            <a:avLst/>
          </a:prstGeom>
          <a:ln>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789768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A9B6C1-2712-EE32-0BA6-7340EA4385A1}"/>
            </a:ext>
          </a:extLst>
        </p:cNvPr>
        <p:cNvGrpSpPr/>
        <p:nvPr/>
      </p:nvGrpSpPr>
      <p:grpSpPr>
        <a:xfrm>
          <a:off x="0" y="0"/>
          <a:ext cx="0" cy="0"/>
          <a:chOff x="0" y="0"/>
          <a:chExt cx="0" cy="0"/>
        </a:xfrm>
      </p:grpSpPr>
      <p:cxnSp>
        <p:nvCxnSpPr>
          <p:cNvPr id="729" name="Google Shape;760;p53">
            <a:extLst>
              <a:ext uri="{FF2B5EF4-FFF2-40B4-BE49-F238E27FC236}">
                <a16:creationId xmlns:a16="http://schemas.microsoft.com/office/drawing/2014/main" id="{CF719E79-C25D-37D8-F7E9-5CB924721F3F}"/>
              </a:ext>
            </a:extLst>
          </p:cNvPr>
          <p:cNvCxnSpPr/>
          <p:nvPr/>
        </p:nvCxnSpPr>
        <p:spPr>
          <a:xfrm>
            <a:off x="838080" y="1172520"/>
            <a:ext cx="10515960" cy="360"/>
          </a:xfrm>
          <a:prstGeom prst="straightConnector1">
            <a:avLst/>
          </a:prstGeom>
          <a:ln w="76200">
            <a:solidFill>
              <a:srgbClr val="004AAD"/>
            </a:solidFill>
            <a:miter/>
          </a:ln>
        </p:spPr>
      </p:cxnSp>
      <p:sp>
        <p:nvSpPr>
          <p:cNvPr id="730" name="PlaceHolder 1">
            <a:extLst>
              <a:ext uri="{FF2B5EF4-FFF2-40B4-BE49-F238E27FC236}">
                <a16:creationId xmlns:a16="http://schemas.microsoft.com/office/drawing/2014/main" id="{94B792DD-244D-CDFB-9676-D7E2449E7E23}"/>
              </a:ext>
            </a:extLst>
          </p:cNvPr>
          <p:cNvSpPr>
            <a:spLocks noGrp="1"/>
          </p:cNvSpPr>
          <p:nvPr>
            <p:ph type="sldNum" idx="252"/>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EA6D6B16-5079-4983-97AE-9385610566C4}" type="slidenum">
              <a:rPr lang="fr-FR" sz="1200" b="0" strike="noStrike" spc="-1">
                <a:solidFill>
                  <a:srgbClr val="888888"/>
                </a:solidFill>
                <a:latin typeface="Calibri"/>
                <a:ea typeface="Calibri"/>
              </a:rPr>
              <a:t>72</a:t>
            </a:fld>
            <a:endParaRPr lang="fr-FR" sz="1200" b="0" strike="noStrike" spc="-1">
              <a:solidFill>
                <a:srgbClr val="000000"/>
              </a:solidFill>
              <a:latin typeface="Calibri"/>
            </a:endParaRPr>
          </a:p>
        </p:txBody>
      </p:sp>
      <p:sp>
        <p:nvSpPr>
          <p:cNvPr id="731" name="PlaceHolder 2">
            <a:extLst>
              <a:ext uri="{FF2B5EF4-FFF2-40B4-BE49-F238E27FC236}">
                <a16:creationId xmlns:a16="http://schemas.microsoft.com/office/drawing/2014/main" id="{2C665A38-F8C3-3EE8-BA72-A1F7AF1D1EC2}"/>
              </a:ext>
            </a:extLst>
          </p:cNvPr>
          <p:cNvSpPr>
            <a:spLocks noGrp="1"/>
          </p:cNvSpPr>
          <p:nvPr>
            <p:ph type="dt" idx="253"/>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99E50127-9660-4461-876D-360867FB4DA4}"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sp>
        <p:nvSpPr>
          <p:cNvPr id="732" name="PlaceHolder 3">
            <a:extLst>
              <a:ext uri="{FF2B5EF4-FFF2-40B4-BE49-F238E27FC236}">
                <a16:creationId xmlns:a16="http://schemas.microsoft.com/office/drawing/2014/main" id="{C588EB1F-C68D-C905-6E8C-07D907DA1A63}"/>
              </a:ext>
            </a:extLst>
          </p:cNvPr>
          <p:cNvSpPr>
            <a:spLocks noGrp="1"/>
          </p:cNvSpPr>
          <p:nvPr>
            <p:ph type="ftr" idx="254"/>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pic>
        <p:nvPicPr>
          <p:cNvPr id="733" name="Google Shape;764;p53">
            <a:extLst>
              <a:ext uri="{FF2B5EF4-FFF2-40B4-BE49-F238E27FC236}">
                <a16:creationId xmlns:a16="http://schemas.microsoft.com/office/drawing/2014/main" id="{DC5DB78D-6B0B-B555-5F49-738A6A91ABFF}"/>
              </a:ext>
            </a:extLst>
          </p:cNvPr>
          <p:cNvPicPr/>
          <p:nvPr/>
        </p:nvPicPr>
        <p:blipFill>
          <a:blip r:embed="rId3"/>
          <a:stretch/>
        </p:blipFill>
        <p:spPr>
          <a:xfrm>
            <a:off x="3213000" y="230040"/>
            <a:ext cx="847440" cy="780840"/>
          </a:xfrm>
          <a:prstGeom prst="rect">
            <a:avLst/>
          </a:prstGeom>
          <a:ln w="0">
            <a:noFill/>
          </a:ln>
        </p:spPr>
      </p:pic>
      <p:sp>
        <p:nvSpPr>
          <p:cNvPr id="734" name="Google Shape;765;p53">
            <a:extLst>
              <a:ext uri="{FF2B5EF4-FFF2-40B4-BE49-F238E27FC236}">
                <a16:creationId xmlns:a16="http://schemas.microsoft.com/office/drawing/2014/main" id="{52BE708F-79C5-B392-FF7F-FB4729EB745E}"/>
              </a:ext>
            </a:extLst>
          </p:cNvPr>
          <p:cNvSpPr/>
          <p:nvPr/>
        </p:nvSpPr>
        <p:spPr>
          <a:xfrm>
            <a:off x="4304160" y="231840"/>
            <a:ext cx="914364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a:solidFill>
                  <a:schemeClr val="dk1"/>
                </a:solidFill>
                <a:latin typeface="Courgette"/>
                <a:ea typeface="Courgette"/>
              </a:rPr>
              <a:t>Les contenus inadaptés</a:t>
            </a:r>
            <a:endParaRPr lang="fr-FR" sz="5000" b="0" strike="noStrike" spc="-1">
              <a:solidFill>
                <a:srgbClr val="000000"/>
              </a:solidFill>
              <a:latin typeface="Calibri"/>
            </a:endParaRPr>
          </a:p>
        </p:txBody>
      </p:sp>
      <p:sp>
        <p:nvSpPr>
          <p:cNvPr id="735" name="Google Shape;766;p53">
            <a:extLst>
              <a:ext uri="{FF2B5EF4-FFF2-40B4-BE49-F238E27FC236}">
                <a16:creationId xmlns:a16="http://schemas.microsoft.com/office/drawing/2014/main" id="{45D6202A-C922-6701-3D5C-A2AE96A9C3C6}"/>
              </a:ext>
            </a:extLst>
          </p:cNvPr>
          <p:cNvSpPr/>
          <p:nvPr/>
        </p:nvSpPr>
        <p:spPr>
          <a:xfrm>
            <a:off x="3485901" y="1410210"/>
            <a:ext cx="5015520" cy="156966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gn="ctr">
              <a:lnSpc>
                <a:spcPct val="100000"/>
              </a:lnSpc>
              <a:tabLst>
                <a:tab pos="0" algn="l"/>
              </a:tabLst>
            </a:pPr>
            <a:r>
              <a:rPr lang="fr-FR" sz="3200" strike="noStrike" spc="-1" dirty="0">
                <a:solidFill>
                  <a:schemeClr val="dk1"/>
                </a:solidFill>
                <a:latin typeface="Calibri"/>
                <a:ea typeface="Calibri"/>
              </a:rPr>
              <a:t>Tout le monde peut tomber sur du contenu parfois choquant, </a:t>
            </a:r>
            <a:r>
              <a:rPr lang="fr-FR" sz="3200" b="1" strike="noStrike" spc="-1" dirty="0">
                <a:solidFill>
                  <a:schemeClr val="dk1"/>
                </a:solidFill>
                <a:latin typeface="Calibri"/>
                <a:ea typeface="Calibri"/>
              </a:rPr>
              <a:t>sans le vouloir</a:t>
            </a:r>
            <a:endParaRPr lang="fr-FR" sz="3200" b="0" strike="noStrike" spc="-1" dirty="0">
              <a:solidFill>
                <a:srgbClr val="000000"/>
              </a:solidFill>
              <a:latin typeface="Calibri"/>
            </a:endParaRPr>
          </a:p>
        </p:txBody>
      </p:sp>
      <p:sp>
        <p:nvSpPr>
          <p:cNvPr id="3" name="Google Shape;766;p53">
            <a:extLst>
              <a:ext uri="{FF2B5EF4-FFF2-40B4-BE49-F238E27FC236}">
                <a16:creationId xmlns:a16="http://schemas.microsoft.com/office/drawing/2014/main" id="{BC92EEBB-E832-DAF2-67BC-966806B53384}"/>
              </a:ext>
            </a:extLst>
          </p:cNvPr>
          <p:cNvSpPr/>
          <p:nvPr/>
        </p:nvSpPr>
        <p:spPr>
          <a:xfrm>
            <a:off x="1128960" y="3356478"/>
            <a:ext cx="5015520" cy="1077218"/>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gn="ctr">
              <a:lnSpc>
                <a:spcPct val="100000"/>
              </a:lnSpc>
              <a:tabLst>
                <a:tab pos="0" algn="l"/>
              </a:tabLst>
            </a:pPr>
            <a:r>
              <a:rPr lang="fr-FR" sz="3200" strike="noStrike" spc="-1" dirty="0">
                <a:solidFill>
                  <a:schemeClr val="dk1"/>
                </a:solidFill>
                <a:latin typeface="Calibri"/>
                <a:ea typeface="Calibri"/>
              </a:rPr>
              <a:t>Violence</a:t>
            </a:r>
          </a:p>
          <a:p>
            <a:pPr algn="ctr">
              <a:lnSpc>
                <a:spcPct val="100000"/>
              </a:lnSpc>
              <a:tabLst>
                <a:tab pos="0" algn="l"/>
              </a:tabLst>
            </a:pPr>
            <a:r>
              <a:rPr lang="fr-FR" sz="3200" b="0" spc="-1" dirty="0">
                <a:solidFill>
                  <a:schemeClr val="dk1"/>
                </a:solidFill>
                <a:latin typeface="Calibri"/>
                <a:ea typeface="Calibri"/>
              </a:rPr>
              <a:t>Pornographie</a:t>
            </a:r>
          </a:p>
        </p:txBody>
      </p:sp>
      <p:cxnSp>
        <p:nvCxnSpPr>
          <p:cNvPr id="2" name="Connecteur droit avec flèche 1">
            <a:extLst>
              <a:ext uri="{FF2B5EF4-FFF2-40B4-BE49-F238E27FC236}">
                <a16:creationId xmlns:a16="http://schemas.microsoft.com/office/drawing/2014/main" id="{ED5556EC-8FCB-2E94-FCDA-550DAC1E73D2}"/>
              </a:ext>
            </a:extLst>
          </p:cNvPr>
          <p:cNvCxnSpPr>
            <a:cxnSpLocks/>
          </p:cNvCxnSpPr>
          <p:nvPr/>
        </p:nvCxnSpPr>
        <p:spPr>
          <a:xfrm flipH="1">
            <a:off x="5096435" y="2979870"/>
            <a:ext cx="897226" cy="449130"/>
          </a:xfrm>
          <a:prstGeom prst="straightConnector1">
            <a:avLst/>
          </a:prstGeom>
          <a:ln>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7990814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361DBD-F01C-8011-849D-F37EFD6E7FA8}"/>
            </a:ext>
          </a:extLst>
        </p:cNvPr>
        <p:cNvGrpSpPr/>
        <p:nvPr/>
      </p:nvGrpSpPr>
      <p:grpSpPr>
        <a:xfrm>
          <a:off x="0" y="0"/>
          <a:ext cx="0" cy="0"/>
          <a:chOff x="0" y="0"/>
          <a:chExt cx="0" cy="0"/>
        </a:xfrm>
      </p:grpSpPr>
      <p:cxnSp>
        <p:nvCxnSpPr>
          <p:cNvPr id="729" name="Google Shape;760;p53">
            <a:extLst>
              <a:ext uri="{FF2B5EF4-FFF2-40B4-BE49-F238E27FC236}">
                <a16:creationId xmlns:a16="http://schemas.microsoft.com/office/drawing/2014/main" id="{E04A2B4F-D695-06F8-6CBA-525BD9D733E8}"/>
              </a:ext>
            </a:extLst>
          </p:cNvPr>
          <p:cNvCxnSpPr/>
          <p:nvPr/>
        </p:nvCxnSpPr>
        <p:spPr>
          <a:xfrm>
            <a:off x="838080" y="1172520"/>
            <a:ext cx="10515960" cy="360"/>
          </a:xfrm>
          <a:prstGeom prst="straightConnector1">
            <a:avLst/>
          </a:prstGeom>
          <a:ln w="76200">
            <a:solidFill>
              <a:srgbClr val="004AAD"/>
            </a:solidFill>
            <a:miter/>
          </a:ln>
        </p:spPr>
      </p:cxnSp>
      <p:sp>
        <p:nvSpPr>
          <p:cNvPr id="730" name="PlaceHolder 1">
            <a:extLst>
              <a:ext uri="{FF2B5EF4-FFF2-40B4-BE49-F238E27FC236}">
                <a16:creationId xmlns:a16="http://schemas.microsoft.com/office/drawing/2014/main" id="{7B5A4ECE-7A42-C924-E564-67C19E2DE43D}"/>
              </a:ext>
            </a:extLst>
          </p:cNvPr>
          <p:cNvSpPr>
            <a:spLocks noGrp="1"/>
          </p:cNvSpPr>
          <p:nvPr>
            <p:ph type="sldNum" idx="252"/>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EA6D6B16-5079-4983-97AE-9385610566C4}" type="slidenum">
              <a:rPr lang="fr-FR" sz="1200" b="0" strike="noStrike" spc="-1">
                <a:solidFill>
                  <a:srgbClr val="888888"/>
                </a:solidFill>
                <a:latin typeface="Calibri"/>
                <a:ea typeface="Calibri"/>
              </a:rPr>
              <a:t>73</a:t>
            </a:fld>
            <a:endParaRPr lang="fr-FR" sz="1200" b="0" strike="noStrike" spc="-1">
              <a:solidFill>
                <a:srgbClr val="000000"/>
              </a:solidFill>
              <a:latin typeface="Calibri"/>
            </a:endParaRPr>
          </a:p>
        </p:txBody>
      </p:sp>
      <p:sp>
        <p:nvSpPr>
          <p:cNvPr id="731" name="PlaceHolder 2">
            <a:extLst>
              <a:ext uri="{FF2B5EF4-FFF2-40B4-BE49-F238E27FC236}">
                <a16:creationId xmlns:a16="http://schemas.microsoft.com/office/drawing/2014/main" id="{9582EC60-AC3D-55EF-B385-CE630E798FA4}"/>
              </a:ext>
            </a:extLst>
          </p:cNvPr>
          <p:cNvSpPr>
            <a:spLocks noGrp="1"/>
          </p:cNvSpPr>
          <p:nvPr>
            <p:ph type="dt" idx="253"/>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99E50127-9660-4461-876D-360867FB4DA4}"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sp>
        <p:nvSpPr>
          <p:cNvPr id="732" name="PlaceHolder 3">
            <a:extLst>
              <a:ext uri="{FF2B5EF4-FFF2-40B4-BE49-F238E27FC236}">
                <a16:creationId xmlns:a16="http://schemas.microsoft.com/office/drawing/2014/main" id="{24E770DF-A370-77FD-47CB-16D85F010B1D}"/>
              </a:ext>
            </a:extLst>
          </p:cNvPr>
          <p:cNvSpPr>
            <a:spLocks noGrp="1"/>
          </p:cNvSpPr>
          <p:nvPr>
            <p:ph type="ftr" idx="254"/>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pic>
        <p:nvPicPr>
          <p:cNvPr id="733" name="Google Shape;764;p53">
            <a:extLst>
              <a:ext uri="{FF2B5EF4-FFF2-40B4-BE49-F238E27FC236}">
                <a16:creationId xmlns:a16="http://schemas.microsoft.com/office/drawing/2014/main" id="{F2813CA1-0FCE-FFF1-BB92-7546E8ECAF56}"/>
              </a:ext>
            </a:extLst>
          </p:cNvPr>
          <p:cNvPicPr/>
          <p:nvPr/>
        </p:nvPicPr>
        <p:blipFill>
          <a:blip r:embed="rId3"/>
          <a:stretch/>
        </p:blipFill>
        <p:spPr>
          <a:xfrm>
            <a:off x="3213000" y="230040"/>
            <a:ext cx="847440" cy="780840"/>
          </a:xfrm>
          <a:prstGeom prst="rect">
            <a:avLst/>
          </a:prstGeom>
          <a:ln w="0">
            <a:noFill/>
          </a:ln>
        </p:spPr>
      </p:pic>
      <p:sp>
        <p:nvSpPr>
          <p:cNvPr id="734" name="Google Shape;765;p53">
            <a:extLst>
              <a:ext uri="{FF2B5EF4-FFF2-40B4-BE49-F238E27FC236}">
                <a16:creationId xmlns:a16="http://schemas.microsoft.com/office/drawing/2014/main" id="{16997405-869C-7734-79E4-B4A2D2F81CD8}"/>
              </a:ext>
            </a:extLst>
          </p:cNvPr>
          <p:cNvSpPr/>
          <p:nvPr/>
        </p:nvSpPr>
        <p:spPr>
          <a:xfrm>
            <a:off x="4304160" y="231840"/>
            <a:ext cx="914364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a:solidFill>
                  <a:schemeClr val="dk1"/>
                </a:solidFill>
                <a:latin typeface="Courgette"/>
                <a:ea typeface="Courgette"/>
              </a:rPr>
              <a:t>Les contenus inadaptés</a:t>
            </a:r>
            <a:endParaRPr lang="fr-FR" sz="5000" b="0" strike="noStrike" spc="-1">
              <a:solidFill>
                <a:srgbClr val="000000"/>
              </a:solidFill>
              <a:latin typeface="Calibri"/>
            </a:endParaRPr>
          </a:p>
        </p:txBody>
      </p:sp>
      <p:sp>
        <p:nvSpPr>
          <p:cNvPr id="735" name="Google Shape;766;p53">
            <a:extLst>
              <a:ext uri="{FF2B5EF4-FFF2-40B4-BE49-F238E27FC236}">
                <a16:creationId xmlns:a16="http://schemas.microsoft.com/office/drawing/2014/main" id="{450F8066-5FC7-B0C0-6680-C7D2C4089043}"/>
              </a:ext>
            </a:extLst>
          </p:cNvPr>
          <p:cNvSpPr/>
          <p:nvPr/>
        </p:nvSpPr>
        <p:spPr>
          <a:xfrm>
            <a:off x="3485901" y="1410210"/>
            <a:ext cx="5015520" cy="156966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gn="ctr">
              <a:lnSpc>
                <a:spcPct val="100000"/>
              </a:lnSpc>
              <a:tabLst>
                <a:tab pos="0" algn="l"/>
              </a:tabLst>
            </a:pPr>
            <a:r>
              <a:rPr lang="fr-FR" sz="3200" strike="noStrike" spc="-1" dirty="0">
                <a:solidFill>
                  <a:schemeClr val="dk1"/>
                </a:solidFill>
                <a:latin typeface="Calibri"/>
                <a:ea typeface="Calibri"/>
              </a:rPr>
              <a:t>Tout le monde peut tomber sur du contenu parfois choquant, </a:t>
            </a:r>
            <a:r>
              <a:rPr lang="fr-FR" sz="3200" b="1" strike="noStrike" spc="-1" dirty="0">
                <a:solidFill>
                  <a:schemeClr val="dk1"/>
                </a:solidFill>
                <a:latin typeface="Calibri"/>
                <a:ea typeface="Calibri"/>
              </a:rPr>
              <a:t>sans le vouloir</a:t>
            </a:r>
            <a:endParaRPr lang="fr-FR" sz="3200" b="0" strike="noStrike" spc="-1" dirty="0">
              <a:solidFill>
                <a:srgbClr val="000000"/>
              </a:solidFill>
              <a:latin typeface="Calibri"/>
            </a:endParaRPr>
          </a:p>
        </p:txBody>
      </p:sp>
      <p:sp>
        <p:nvSpPr>
          <p:cNvPr id="3" name="Google Shape;766;p53">
            <a:extLst>
              <a:ext uri="{FF2B5EF4-FFF2-40B4-BE49-F238E27FC236}">
                <a16:creationId xmlns:a16="http://schemas.microsoft.com/office/drawing/2014/main" id="{6F1DF3D9-40DF-A3BA-688D-B10F09F6303F}"/>
              </a:ext>
            </a:extLst>
          </p:cNvPr>
          <p:cNvSpPr/>
          <p:nvPr/>
        </p:nvSpPr>
        <p:spPr>
          <a:xfrm>
            <a:off x="1128960" y="3356478"/>
            <a:ext cx="5015520" cy="156966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gn="ctr">
              <a:lnSpc>
                <a:spcPct val="100000"/>
              </a:lnSpc>
              <a:tabLst>
                <a:tab pos="0" algn="l"/>
              </a:tabLst>
            </a:pPr>
            <a:r>
              <a:rPr lang="fr-FR" sz="3200" strike="noStrike" spc="-1" dirty="0">
                <a:solidFill>
                  <a:schemeClr val="dk1"/>
                </a:solidFill>
                <a:latin typeface="Calibri"/>
                <a:ea typeface="Calibri"/>
              </a:rPr>
              <a:t>Violence</a:t>
            </a:r>
          </a:p>
          <a:p>
            <a:pPr algn="ctr">
              <a:lnSpc>
                <a:spcPct val="100000"/>
              </a:lnSpc>
              <a:tabLst>
                <a:tab pos="0" algn="l"/>
              </a:tabLst>
            </a:pPr>
            <a:r>
              <a:rPr lang="fr-FR" sz="3200" b="0" spc="-1" dirty="0">
                <a:solidFill>
                  <a:schemeClr val="dk1"/>
                </a:solidFill>
                <a:latin typeface="Calibri"/>
                <a:ea typeface="Calibri"/>
              </a:rPr>
              <a:t>Pornographie</a:t>
            </a:r>
          </a:p>
          <a:p>
            <a:pPr algn="ctr">
              <a:lnSpc>
                <a:spcPct val="100000"/>
              </a:lnSpc>
              <a:tabLst>
                <a:tab pos="0" algn="l"/>
              </a:tabLst>
            </a:pPr>
            <a:r>
              <a:rPr lang="fr-FR" sz="3200" b="0" strike="noStrike" spc="-1" dirty="0">
                <a:solidFill>
                  <a:srgbClr val="000000"/>
                </a:solidFill>
                <a:latin typeface="Calibri"/>
              </a:rPr>
              <a:t>Propos haineux</a:t>
            </a:r>
          </a:p>
        </p:txBody>
      </p:sp>
      <p:cxnSp>
        <p:nvCxnSpPr>
          <p:cNvPr id="2" name="Connecteur droit avec flèche 1">
            <a:extLst>
              <a:ext uri="{FF2B5EF4-FFF2-40B4-BE49-F238E27FC236}">
                <a16:creationId xmlns:a16="http://schemas.microsoft.com/office/drawing/2014/main" id="{1B1BEB6B-AED7-6E5B-5FA6-5FDC868761C6}"/>
              </a:ext>
            </a:extLst>
          </p:cNvPr>
          <p:cNvCxnSpPr>
            <a:cxnSpLocks/>
          </p:cNvCxnSpPr>
          <p:nvPr/>
        </p:nvCxnSpPr>
        <p:spPr>
          <a:xfrm flipH="1">
            <a:off x="5096435" y="2979870"/>
            <a:ext cx="897226" cy="449130"/>
          </a:xfrm>
          <a:prstGeom prst="straightConnector1">
            <a:avLst/>
          </a:prstGeom>
          <a:ln>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091757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696A1C-A644-0DEC-5AE3-280EB4282E70}"/>
            </a:ext>
          </a:extLst>
        </p:cNvPr>
        <p:cNvGrpSpPr/>
        <p:nvPr/>
      </p:nvGrpSpPr>
      <p:grpSpPr>
        <a:xfrm>
          <a:off x="0" y="0"/>
          <a:ext cx="0" cy="0"/>
          <a:chOff x="0" y="0"/>
          <a:chExt cx="0" cy="0"/>
        </a:xfrm>
      </p:grpSpPr>
      <p:cxnSp>
        <p:nvCxnSpPr>
          <p:cNvPr id="729" name="Google Shape;760;p53">
            <a:extLst>
              <a:ext uri="{FF2B5EF4-FFF2-40B4-BE49-F238E27FC236}">
                <a16:creationId xmlns:a16="http://schemas.microsoft.com/office/drawing/2014/main" id="{061C5B27-E400-D29D-C6A9-A0FF5A97CDEC}"/>
              </a:ext>
            </a:extLst>
          </p:cNvPr>
          <p:cNvCxnSpPr/>
          <p:nvPr/>
        </p:nvCxnSpPr>
        <p:spPr>
          <a:xfrm>
            <a:off x="838080" y="1172520"/>
            <a:ext cx="10515960" cy="360"/>
          </a:xfrm>
          <a:prstGeom prst="straightConnector1">
            <a:avLst/>
          </a:prstGeom>
          <a:ln w="76200">
            <a:solidFill>
              <a:srgbClr val="004AAD"/>
            </a:solidFill>
            <a:miter/>
          </a:ln>
        </p:spPr>
      </p:cxnSp>
      <p:sp>
        <p:nvSpPr>
          <p:cNvPr id="730" name="PlaceHolder 1">
            <a:extLst>
              <a:ext uri="{FF2B5EF4-FFF2-40B4-BE49-F238E27FC236}">
                <a16:creationId xmlns:a16="http://schemas.microsoft.com/office/drawing/2014/main" id="{876006B5-113F-C752-05EC-A6171C76294D}"/>
              </a:ext>
            </a:extLst>
          </p:cNvPr>
          <p:cNvSpPr>
            <a:spLocks noGrp="1"/>
          </p:cNvSpPr>
          <p:nvPr>
            <p:ph type="sldNum" idx="252"/>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EA6D6B16-5079-4983-97AE-9385610566C4}" type="slidenum">
              <a:rPr lang="fr-FR" sz="1200" b="0" strike="noStrike" spc="-1">
                <a:solidFill>
                  <a:srgbClr val="888888"/>
                </a:solidFill>
                <a:latin typeface="Calibri"/>
                <a:ea typeface="Calibri"/>
              </a:rPr>
              <a:t>74</a:t>
            </a:fld>
            <a:endParaRPr lang="fr-FR" sz="1200" b="0" strike="noStrike" spc="-1">
              <a:solidFill>
                <a:srgbClr val="000000"/>
              </a:solidFill>
              <a:latin typeface="Calibri"/>
            </a:endParaRPr>
          </a:p>
        </p:txBody>
      </p:sp>
      <p:sp>
        <p:nvSpPr>
          <p:cNvPr id="731" name="PlaceHolder 2">
            <a:extLst>
              <a:ext uri="{FF2B5EF4-FFF2-40B4-BE49-F238E27FC236}">
                <a16:creationId xmlns:a16="http://schemas.microsoft.com/office/drawing/2014/main" id="{A92A7C41-6D64-A689-2954-315975237745}"/>
              </a:ext>
            </a:extLst>
          </p:cNvPr>
          <p:cNvSpPr>
            <a:spLocks noGrp="1"/>
          </p:cNvSpPr>
          <p:nvPr>
            <p:ph type="dt" idx="253"/>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99E50127-9660-4461-876D-360867FB4DA4}"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sp>
        <p:nvSpPr>
          <p:cNvPr id="732" name="PlaceHolder 3">
            <a:extLst>
              <a:ext uri="{FF2B5EF4-FFF2-40B4-BE49-F238E27FC236}">
                <a16:creationId xmlns:a16="http://schemas.microsoft.com/office/drawing/2014/main" id="{704A024A-3161-740A-CF32-A5E7C59278EB}"/>
              </a:ext>
            </a:extLst>
          </p:cNvPr>
          <p:cNvSpPr>
            <a:spLocks noGrp="1"/>
          </p:cNvSpPr>
          <p:nvPr>
            <p:ph type="ftr" idx="254"/>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pic>
        <p:nvPicPr>
          <p:cNvPr id="733" name="Google Shape;764;p53">
            <a:extLst>
              <a:ext uri="{FF2B5EF4-FFF2-40B4-BE49-F238E27FC236}">
                <a16:creationId xmlns:a16="http://schemas.microsoft.com/office/drawing/2014/main" id="{1D7C36CE-CCFC-B7D4-513B-25DF0F7577E3}"/>
              </a:ext>
            </a:extLst>
          </p:cNvPr>
          <p:cNvPicPr/>
          <p:nvPr/>
        </p:nvPicPr>
        <p:blipFill>
          <a:blip r:embed="rId3"/>
          <a:stretch/>
        </p:blipFill>
        <p:spPr>
          <a:xfrm>
            <a:off x="3213000" y="230040"/>
            <a:ext cx="847440" cy="780840"/>
          </a:xfrm>
          <a:prstGeom prst="rect">
            <a:avLst/>
          </a:prstGeom>
          <a:ln w="0">
            <a:noFill/>
          </a:ln>
        </p:spPr>
      </p:pic>
      <p:sp>
        <p:nvSpPr>
          <p:cNvPr id="734" name="Google Shape;765;p53">
            <a:extLst>
              <a:ext uri="{FF2B5EF4-FFF2-40B4-BE49-F238E27FC236}">
                <a16:creationId xmlns:a16="http://schemas.microsoft.com/office/drawing/2014/main" id="{4BFDEF5E-38BE-A369-475A-94A7E2D1C313}"/>
              </a:ext>
            </a:extLst>
          </p:cNvPr>
          <p:cNvSpPr/>
          <p:nvPr/>
        </p:nvSpPr>
        <p:spPr>
          <a:xfrm>
            <a:off x="4304160" y="231840"/>
            <a:ext cx="914364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a:solidFill>
                  <a:schemeClr val="dk1"/>
                </a:solidFill>
                <a:latin typeface="Courgette"/>
                <a:ea typeface="Courgette"/>
              </a:rPr>
              <a:t>Les contenus inadaptés</a:t>
            </a:r>
            <a:endParaRPr lang="fr-FR" sz="5000" b="0" strike="noStrike" spc="-1">
              <a:solidFill>
                <a:srgbClr val="000000"/>
              </a:solidFill>
              <a:latin typeface="Calibri"/>
            </a:endParaRPr>
          </a:p>
        </p:txBody>
      </p:sp>
      <p:sp>
        <p:nvSpPr>
          <p:cNvPr id="735" name="Google Shape;766;p53">
            <a:extLst>
              <a:ext uri="{FF2B5EF4-FFF2-40B4-BE49-F238E27FC236}">
                <a16:creationId xmlns:a16="http://schemas.microsoft.com/office/drawing/2014/main" id="{8D0E1A0C-3353-800B-89E5-D0F1F2BA0076}"/>
              </a:ext>
            </a:extLst>
          </p:cNvPr>
          <p:cNvSpPr/>
          <p:nvPr/>
        </p:nvSpPr>
        <p:spPr>
          <a:xfrm>
            <a:off x="3485901" y="1410210"/>
            <a:ext cx="5015520" cy="156966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gn="ctr">
              <a:lnSpc>
                <a:spcPct val="100000"/>
              </a:lnSpc>
              <a:tabLst>
                <a:tab pos="0" algn="l"/>
              </a:tabLst>
            </a:pPr>
            <a:r>
              <a:rPr lang="fr-FR" sz="3200" strike="noStrike" spc="-1" dirty="0">
                <a:solidFill>
                  <a:schemeClr val="dk1"/>
                </a:solidFill>
                <a:latin typeface="Calibri"/>
                <a:ea typeface="Calibri"/>
              </a:rPr>
              <a:t>Tout le monde peut tomber sur du contenu parfois choquant, </a:t>
            </a:r>
            <a:r>
              <a:rPr lang="fr-FR" sz="3200" b="1" strike="noStrike" spc="-1" dirty="0">
                <a:solidFill>
                  <a:schemeClr val="dk1"/>
                </a:solidFill>
                <a:latin typeface="Calibri"/>
                <a:ea typeface="Calibri"/>
              </a:rPr>
              <a:t>sans le vouloir</a:t>
            </a:r>
            <a:endParaRPr lang="fr-FR" sz="3200" b="0" strike="noStrike" spc="-1" dirty="0">
              <a:solidFill>
                <a:srgbClr val="000000"/>
              </a:solidFill>
              <a:latin typeface="Calibri"/>
            </a:endParaRPr>
          </a:p>
        </p:txBody>
      </p:sp>
      <p:sp>
        <p:nvSpPr>
          <p:cNvPr id="3" name="Google Shape;766;p53">
            <a:extLst>
              <a:ext uri="{FF2B5EF4-FFF2-40B4-BE49-F238E27FC236}">
                <a16:creationId xmlns:a16="http://schemas.microsoft.com/office/drawing/2014/main" id="{EBF64A2E-B65F-EC95-B98A-1A353C854AF7}"/>
              </a:ext>
            </a:extLst>
          </p:cNvPr>
          <p:cNvSpPr/>
          <p:nvPr/>
        </p:nvSpPr>
        <p:spPr>
          <a:xfrm>
            <a:off x="1128960" y="3356478"/>
            <a:ext cx="5015520" cy="2062103"/>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gn="ctr">
              <a:lnSpc>
                <a:spcPct val="100000"/>
              </a:lnSpc>
              <a:tabLst>
                <a:tab pos="0" algn="l"/>
              </a:tabLst>
            </a:pPr>
            <a:r>
              <a:rPr lang="fr-FR" sz="3200" strike="noStrike" spc="-1" dirty="0">
                <a:solidFill>
                  <a:schemeClr val="dk1"/>
                </a:solidFill>
                <a:latin typeface="Calibri"/>
                <a:ea typeface="Calibri"/>
              </a:rPr>
              <a:t>Violence</a:t>
            </a:r>
          </a:p>
          <a:p>
            <a:pPr algn="ctr">
              <a:lnSpc>
                <a:spcPct val="100000"/>
              </a:lnSpc>
              <a:tabLst>
                <a:tab pos="0" algn="l"/>
              </a:tabLst>
            </a:pPr>
            <a:r>
              <a:rPr lang="fr-FR" sz="3200" b="0" spc="-1" dirty="0">
                <a:solidFill>
                  <a:schemeClr val="dk1"/>
                </a:solidFill>
                <a:latin typeface="Calibri"/>
                <a:ea typeface="Calibri"/>
              </a:rPr>
              <a:t>Pornographie</a:t>
            </a:r>
          </a:p>
          <a:p>
            <a:pPr algn="ctr">
              <a:lnSpc>
                <a:spcPct val="100000"/>
              </a:lnSpc>
              <a:tabLst>
                <a:tab pos="0" algn="l"/>
              </a:tabLst>
            </a:pPr>
            <a:r>
              <a:rPr lang="fr-FR" sz="3200" b="0" strike="noStrike" spc="-1" dirty="0">
                <a:solidFill>
                  <a:srgbClr val="000000"/>
                </a:solidFill>
                <a:latin typeface="Calibri"/>
              </a:rPr>
              <a:t>Propos haineux</a:t>
            </a:r>
          </a:p>
          <a:p>
            <a:pPr algn="ctr">
              <a:lnSpc>
                <a:spcPct val="100000"/>
              </a:lnSpc>
              <a:tabLst>
                <a:tab pos="0" algn="l"/>
              </a:tabLst>
            </a:pPr>
            <a:r>
              <a:rPr lang="fr-FR" sz="3200" spc="-1" dirty="0">
                <a:solidFill>
                  <a:srgbClr val="000000"/>
                </a:solidFill>
                <a:latin typeface="Calibri"/>
              </a:rPr>
              <a:t>Insultes…</a:t>
            </a:r>
            <a:endParaRPr lang="fr-FR" sz="3200" b="0" strike="noStrike" spc="-1" dirty="0">
              <a:solidFill>
                <a:srgbClr val="000000"/>
              </a:solidFill>
              <a:latin typeface="Calibri"/>
            </a:endParaRPr>
          </a:p>
        </p:txBody>
      </p:sp>
      <p:cxnSp>
        <p:nvCxnSpPr>
          <p:cNvPr id="2" name="Connecteur droit avec flèche 1">
            <a:extLst>
              <a:ext uri="{FF2B5EF4-FFF2-40B4-BE49-F238E27FC236}">
                <a16:creationId xmlns:a16="http://schemas.microsoft.com/office/drawing/2014/main" id="{93688748-491E-FE33-4C58-3635D89945F2}"/>
              </a:ext>
            </a:extLst>
          </p:cNvPr>
          <p:cNvCxnSpPr>
            <a:cxnSpLocks/>
          </p:cNvCxnSpPr>
          <p:nvPr/>
        </p:nvCxnSpPr>
        <p:spPr>
          <a:xfrm flipH="1">
            <a:off x="5096435" y="2979870"/>
            <a:ext cx="897226" cy="449130"/>
          </a:xfrm>
          <a:prstGeom prst="straightConnector1">
            <a:avLst/>
          </a:prstGeom>
          <a:ln>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071475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2E4032-C4CB-8CE5-CC76-33B5C459C489}"/>
            </a:ext>
          </a:extLst>
        </p:cNvPr>
        <p:cNvGrpSpPr/>
        <p:nvPr/>
      </p:nvGrpSpPr>
      <p:grpSpPr>
        <a:xfrm>
          <a:off x="0" y="0"/>
          <a:ext cx="0" cy="0"/>
          <a:chOff x="0" y="0"/>
          <a:chExt cx="0" cy="0"/>
        </a:xfrm>
      </p:grpSpPr>
      <p:cxnSp>
        <p:nvCxnSpPr>
          <p:cNvPr id="729" name="Google Shape;760;p53">
            <a:extLst>
              <a:ext uri="{FF2B5EF4-FFF2-40B4-BE49-F238E27FC236}">
                <a16:creationId xmlns:a16="http://schemas.microsoft.com/office/drawing/2014/main" id="{E7C81EC4-6685-A8CD-AD9E-813DCFA0D97C}"/>
              </a:ext>
            </a:extLst>
          </p:cNvPr>
          <p:cNvCxnSpPr/>
          <p:nvPr/>
        </p:nvCxnSpPr>
        <p:spPr>
          <a:xfrm>
            <a:off x="838080" y="1172520"/>
            <a:ext cx="10515960" cy="360"/>
          </a:xfrm>
          <a:prstGeom prst="straightConnector1">
            <a:avLst/>
          </a:prstGeom>
          <a:ln w="76200">
            <a:solidFill>
              <a:srgbClr val="004AAD"/>
            </a:solidFill>
            <a:miter/>
          </a:ln>
        </p:spPr>
      </p:cxnSp>
      <p:sp>
        <p:nvSpPr>
          <p:cNvPr id="730" name="PlaceHolder 1">
            <a:extLst>
              <a:ext uri="{FF2B5EF4-FFF2-40B4-BE49-F238E27FC236}">
                <a16:creationId xmlns:a16="http://schemas.microsoft.com/office/drawing/2014/main" id="{E86A00D2-9331-AD08-A3BD-232AC63CFBE6}"/>
              </a:ext>
            </a:extLst>
          </p:cNvPr>
          <p:cNvSpPr>
            <a:spLocks noGrp="1"/>
          </p:cNvSpPr>
          <p:nvPr>
            <p:ph type="sldNum" idx="252"/>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EA6D6B16-5079-4983-97AE-9385610566C4}" type="slidenum">
              <a:rPr lang="fr-FR" sz="1200" b="0" strike="noStrike" spc="-1">
                <a:solidFill>
                  <a:srgbClr val="888888"/>
                </a:solidFill>
                <a:latin typeface="Calibri"/>
                <a:ea typeface="Calibri"/>
              </a:rPr>
              <a:t>75</a:t>
            </a:fld>
            <a:endParaRPr lang="fr-FR" sz="1200" b="0" strike="noStrike" spc="-1" dirty="0">
              <a:solidFill>
                <a:srgbClr val="000000"/>
              </a:solidFill>
              <a:latin typeface="Calibri"/>
            </a:endParaRPr>
          </a:p>
        </p:txBody>
      </p:sp>
      <p:sp>
        <p:nvSpPr>
          <p:cNvPr id="731" name="PlaceHolder 2">
            <a:extLst>
              <a:ext uri="{FF2B5EF4-FFF2-40B4-BE49-F238E27FC236}">
                <a16:creationId xmlns:a16="http://schemas.microsoft.com/office/drawing/2014/main" id="{490834B9-B45B-DEE7-FC21-5D61027BDE66}"/>
              </a:ext>
            </a:extLst>
          </p:cNvPr>
          <p:cNvSpPr>
            <a:spLocks noGrp="1"/>
          </p:cNvSpPr>
          <p:nvPr>
            <p:ph type="dt" idx="253"/>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99E50127-9660-4461-876D-360867FB4DA4}"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sp>
        <p:nvSpPr>
          <p:cNvPr id="732" name="PlaceHolder 3">
            <a:extLst>
              <a:ext uri="{FF2B5EF4-FFF2-40B4-BE49-F238E27FC236}">
                <a16:creationId xmlns:a16="http://schemas.microsoft.com/office/drawing/2014/main" id="{BB4FD282-BF41-4DE6-6CAF-55A7B61C4643}"/>
              </a:ext>
            </a:extLst>
          </p:cNvPr>
          <p:cNvSpPr>
            <a:spLocks noGrp="1"/>
          </p:cNvSpPr>
          <p:nvPr>
            <p:ph type="ftr" idx="254"/>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pic>
        <p:nvPicPr>
          <p:cNvPr id="733" name="Google Shape;764;p53">
            <a:extLst>
              <a:ext uri="{FF2B5EF4-FFF2-40B4-BE49-F238E27FC236}">
                <a16:creationId xmlns:a16="http://schemas.microsoft.com/office/drawing/2014/main" id="{C292F1AC-112A-8068-9877-73ABFD98F09B}"/>
              </a:ext>
            </a:extLst>
          </p:cNvPr>
          <p:cNvPicPr/>
          <p:nvPr/>
        </p:nvPicPr>
        <p:blipFill>
          <a:blip r:embed="rId3"/>
          <a:stretch/>
        </p:blipFill>
        <p:spPr>
          <a:xfrm>
            <a:off x="3213000" y="230040"/>
            <a:ext cx="847440" cy="780840"/>
          </a:xfrm>
          <a:prstGeom prst="rect">
            <a:avLst/>
          </a:prstGeom>
          <a:ln w="0">
            <a:noFill/>
          </a:ln>
        </p:spPr>
      </p:pic>
      <p:sp>
        <p:nvSpPr>
          <p:cNvPr id="734" name="Google Shape;765;p53">
            <a:extLst>
              <a:ext uri="{FF2B5EF4-FFF2-40B4-BE49-F238E27FC236}">
                <a16:creationId xmlns:a16="http://schemas.microsoft.com/office/drawing/2014/main" id="{AA465AE7-9231-61A4-6C39-9CFC61087A4D}"/>
              </a:ext>
            </a:extLst>
          </p:cNvPr>
          <p:cNvSpPr/>
          <p:nvPr/>
        </p:nvSpPr>
        <p:spPr>
          <a:xfrm>
            <a:off x="4304160" y="231840"/>
            <a:ext cx="914364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a:solidFill>
                  <a:schemeClr val="dk1"/>
                </a:solidFill>
                <a:latin typeface="Courgette"/>
                <a:ea typeface="Courgette"/>
              </a:rPr>
              <a:t>Les contenus inadaptés</a:t>
            </a:r>
            <a:endParaRPr lang="fr-FR" sz="5000" b="0" strike="noStrike" spc="-1">
              <a:solidFill>
                <a:srgbClr val="000000"/>
              </a:solidFill>
              <a:latin typeface="Calibri"/>
            </a:endParaRPr>
          </a:p>
        </p:txBody>
      </p:sp>
      <p:sp>
        <p:nvSpPr>
          <p:cNvPr id="735" name="Google Shape;766;p53">
            <a:extLst>
              <a:ext uri="{FF2B5EF4-FFF2-40B4-BE49-F238E27FC236}">
                <a16:creationId xmlns:a16="http://schemas.microsoft.com/office/drawing/2014/main" id="{DD75A4AC-876C-319A-92FC-F2381AD11470}"/>
              </a:ext>
            </a:extLst>
          </p:cNvPr>
          <p:cNvSpPr/>
          <p:nvPr/>
        </p:nvSpPr>
        <p:spPr>
          <a:xfrm>
            <a:off x="3485901" y="1410210"/>
            <a:ext cx="5015520" cy="156966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gn="ctr">
              <a:lnSpc>
                <a:spcPct val="100000"/>
              </a:lnSpc>
              <a:tabLst>
                <a:tab pos="0" algn="l"/>
              </a:tabLst>
            </a:pPr>
            <a:r>
              <a:rPr lang="fr-FR" sz="3200" strike="noStrike" spc="-1" dirty="0">
                <a:solidFill>
                  <a:schemeClr val="dk1"/>
                </a:solidFill>
                <a:latin typeface="Calibri"/>
                <a:ea typeface="Calibri"/>
              </a:rPr>
              <a:t>Tout le monde peut tomber sur du contenu parfois choquant, </a:t>
            </a:r>
            <a:r>
              <a:rPr lang="fr-FR" sz="3200" b="1" strike="noStrike" spc="-1" dirty="0">
                <a:solidFill>
                  <a:schemeClr val="dk1"/>
                </a:solidFill>
                <a:latin typeface="Calibri"/>
                <a:ea typeface="Calibri"/>
              </a:rPr>
              <a:t>sans le vouloir</a:t>
            </a:r>
            <a:endParaRPr lang="fr-FR" sz="3200" b="0" strike="noStrike" spc="-1" dirty="0">
              <a:solidFill>
                <a:srgbClr val="000000"/>
              </a:solidFill>
              <a:latin typeface="Calibri"/>
            </a:endParaRPr>
          </a:p>
        </p:txBody>
      </p:sp>
      <p:sp>
        <p:nvSpPr>
          <p:cNvPr id="3" name="Google Shape;766;p53">
            <a:extLst>
              <a:ext uri="{FF2B5EF4-FFF2-40B4-BE49-F238E27FC236}">
                <a16:creationId xmlns:a16="http://schemas.microsoft.com/office/drawing/2014/main" id="{62D2ABAC-771A-5043-208B-5364562FD69F}"/>
              </a:ext>
            </a:extLst>
          </p:cNvPr>
          <p:cNvSpPr/>
          <p:nvPr/>
        </p:nvSpPr>
        <p:spPr>
          <a:xfrm>
            <a:off x="1128960" y="3356478"/>
            <a:ext cx="5015520" cy="2062103"/>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gn="ctr">
              <a:lnSpc>
                <a:spcPct val="100000"/>
              </a:lnSpc>
              <a:tabLst>
                <a:tab pos="0" algn="l"/>
              </a:tabLst>
            </a:pPr>
            <a:r>
              <a:rPr lang="fr-FR" sz="3200" strike="noStrike" spc="-1" dirty="0">
                <a:solidFill>
                  <a:schemeClr val="dk1"/>
                </a:solidFill>
                <a:latin typeface="Calibri"/>
                <a:ea typeface="Calibri"/>
              </a:rPr>
              <a:t>Violence</a:t>
            </a:r>
          </a:p>
          <a:p>
            <a:pPr algn="ctr">
              <a:lnSpc>
                <a:spcPct val="100000"/>
              </a:lnSpc>
              <a:tabLst>
                <a:tab pos="0" algn="l"/>
              </a:tabLst>
            </a:pPr>
            <a:r>
              <a:rPr lang="fr-FR" sz="3200" b="0" spc="-1" dirty="0">
                <a:solidFill>
                  <a:schemeClr val="dk1"/>
                </a:solidFill>
                <a:latin typeface="Calibri"/>
                <a:ea typeface="Calibri"/>
              </a:rPr>
              <a:t>Pornographie</a:t>
            </a:r>
          </a:p>
          <a:p>
            <a:pPr algn="ctr">
              <a:lnSpc>
                <a:spcPct val="100000"/>
              </a:lnSpc>
              <a:tabLst>
                <a:tab pos="0" algn="l"/>
              </a:tabLst>
            </a:pPr>
            <a:r>
              <a:rPr lang="fr-FR" sz="3200" b="0" strike="noStrike" spc="-1" dirty="0">
                <a:solidFill>
                  <a:srgbClr val="000000"/>
                </a:solidFill>
                <a:latin typeface="Calibri"/>
              </a:rPr>
              <a:t>Propos haineux</a:t>
            </a:r>
          </a:p>
          <a:p>
            <a:pPr algn="ctr">
              <a:lnSpc>
                <a:spcPct val="100000"/>
              </a:lnSpc>
              <a:tabLst>
                <a:tab pos="0" algn="l"/>
              </a:tabLst>
            </a:pPr>
            <a:r>
              <a:rPr lang="fr-FR" sz="3200" spc="-1" dirty="0">
                <a:solidFill>
                  <a:srgbClr val="000000"/>
                </a:solidFill>
                <a:latin typeface="Calibri"/>
              </a:rPr>
              <a:t>Insultes…</a:t>
            </a:r>
            <a:endParaRPr lang="fr-FR" sz="3200" b="0" strike="noStrike" spc="-1" dirty="0">
              <a:solidFill>
                <a:srgbClr val="000000"/>
              </a:solidFill>
              <a:latin typeface="Calibri"/>
            </a:endParaRPr>
          </a:p>
        </p:txBody>
      </p:sp>
      <p:sp>
        <p:nvSpPr>
          <p:cNvPr id="4" name="Google Shape;766;p53">
            <a:extLst>
              <a:ext uri="{FF2B5EF4-FFF2-40B4-BE49-F238E27FC236}">
                <a16:creationId xmlns:a16="http://schemas.microsoft.com/office/drawing/2014/main" id="{D39A573B-AE8F-8E32-38E9-7A8194DE2782}"/>
              </a:ext>
            </a:extLst>
          </p:cNvPr>
          <p:cNvSpPr/>
          <p:nvPr/>
        </p:nvSpPr>
        <p:spPr>
          <a:xfrm>
            <a:off x="6047520" y="4294417"/>
            <a:ext cx="5015520" cy="584775"/>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gn="ctr">
              <a:lnSpc>
                <a:spcPct val="100000"/>
              </a:lnSpc>
              <a:tabLst>
                <a:tab pos="0" algn="l"/>
              </a:tabLst>
            </a:pPr>
            <a:r>
              <a:rPr lang="fr-FR" sz="3200" spc="-1" dirty="0">
                <a:solidFill>
                  <a:schemeClr val="dk1"/>
                </a:solidFill>
                <a:latin typeface="Calibri"/>
                <a:ea typeface="Calibri"/>
              </a:rPr>
              <a:t>À la télé</a:t>
            </a:r>
          </a:p>
        </p:txBody>
      </p:sp>
      <p:cxnSp>
        <p:nvCxnSpPr>
          <p:cNvPr id="5" name="Connecteur droit avec flèche 4">
            <a:extLst>
              <a:ext uri="{FF2B5EF4-FFF2-40B4-BE49-F238E27FC236}">
                <a16:creationId xmlns:a16="http://schemas.microsoft.com/office/drawing/2014/main" id="{09B960C7-E018-EFEB-AF80-E94ED7DF6BBF}"/>
              </a:ext>
            </a:extLst>
          </p:cNvPr>
          <p:cNvCxnSpPr>
            <a:cxnSpLocks/>
          </p:cNvCxnSpPr>
          <p:nvPr/>
        </p:nvCxnSpPr>
        <p:spPr>
          <a:xfrm>
            <a:off x="5217459" y="4504765"/>
            <a:ext cx="2164976" cy="174811"/>
          </a:xfrm>
          <a:prstGeom prst="straightConnector1">
            <a:avLst/>
          </a:prstGeom>
          <a:ln>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0342784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AE1AA1-36C4-3908-685C-11D9E755CDB3}"/>
            </a:ext>
          </a:extLst>
        </p:cNvPr>
        <p:cNvGrpSpPr/>
        <p:nvPr/>
      </p:nvGrpSpPr>
      <p:grpSpPr>
        <a:xfrm>
          <a:off x="0" y="0"/>
          <a:ext cx="0" cy="0"/>
          <a:chOff x="0" y="0"/>
          <a:chExt cx="0" cy="0"/>
        </a:xfrm>
      </p:grpSpPr>
      <p:cxnSp>
        <p:nvCxnSpPr>
          <p:cNvPr id="729" name="Google Shape;760;p53">
            <a:extLst>
              <a:ext uri="{FF2B5EF4-FFF2-40B4-BE49-F238E27FC236}">
                <a16:creationId xmlns:a16="http://schemas.microsoft.com/office/drawing/2014/main" id="{C1253C9F-67FD-AD77-4AD6-0506E573221C}"/>
              </a:ext>
            </a:extLst>
          </p:cNvPr>
          <p:cNvCxnSpPr/>
          <p:nvPr/>
        </p:nvCxnSpPr>
        <p:spPr>
          <a:xfrm>
            <a:off x="838080" y="1172520"/>
            <a:ext cx="10515960" cy="360"/>
          </a:xfrm>
          <a:prstGeom prst="straightConnector1">
            <a:avLst/>
          </a:prstGeom>
          <a:ln w="76200">
            <a:solidFill>
              <a:srgbClr val="004AAD"/>
            </a:solidFill>
            <a:miter/>
          </a:ln>
        </p:spPr>
      </p:cxnSp>
      <p:sp>
        <p:nvSpPr>
          <p:cNvPr id="730" name="PlaceHolder 1">
            <a:extLst>
              <a:ext uri="{FF2B5EF4-FFF2-40B4-BE49-F238E27FC236}">
                <a16:creationId xmlns:a16="http://schemas.microsoft.com/office/drawing/2014/main" id="{078E9ADA-E910-DF14-34EF-1D02A31B7C11}"/>
              </a:ext>
            </a:extLst>
          </p:cNvPr>
          <p:cNvSpPr>
            <a:spLocks noGrp="1"/>
          </p:cNvSpPr>
          <p:nvPr>
            <p:ph type="sldNum" idx="252"/>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EA6D6B16-5079-4983-97AE-9385610566C4}" type="slidenum">
              <a:rPr lang="fr-FR" sz="1200" b="0" strike="noStrike" spc="-1">
                <a:solidFill>
                  <a:srgbClr val="888888"/>
                </a:solidFill>
                <a:latin typeface="Calibri"/>
                <a:ea typeface="Calibri"/>
              </a:rPr>
              <a:t>76</a:t>
            </a:fld>
            <a:endParaRPr lang="fr-FR" sz="1200" b="0" strike="noStrike" spc="-1">
              <a:solidFill>
                <a:srgbClr val="000000"/>
              </a:solidFill>
              <a:latin typeface="Calibri"/>
            </a:endParaRPr>
          </a:p>
        </p:txBody>
      </p:sp>
      <p:sp>
        <p:nvSpPr>
          <p:cNvPr id="731" name="PlaceHolder 2">
            <a:extLst>
              <a:ext uri="{FF2B5EF4-FFF2-40B4-BE49-F238E27FC236}">
                <a16:creationId xmlns:a16="http://schemas.microsoft.com/office/drawing/2014/main" id="{5F49E259-4656-076B-D6A8-FB3A16FEFDC3}"/>
              </a:ext>
            </a:extLst>
          </p:cNvPr>
          <p:cNvSpPr>
            <a:spLocks noGrp="1"/>
          </p:cNvSpPr>
          <p:nvPr>
            <p:ph type="dt" idx="253"/>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99E50127-9660-4461-876D-360867FB4DA4}"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sp>
        <p:nvSpPr>
          <p:cNvPr id="732" name="PlaceHolder 3">
            <a:extLst>
              <a:ext uri="{FF2B5EF4-FFF2-40B4-BE49-F238E27FC236}">
                <a16:creationId xmlns:a16="http://schemas.microsoft.com/office/drawing/2014/main" id="{1EF14F17-EFD7-80ED-D9CB-8491B2005000}"/>
              </a:ext>
            </a:extLst>
          </p:cNvPr>
          <p:cNvSpPr>
            <a:spLocks noGrp="1"/>
          </p:cNvSpPr>
          <p:nvPr>
            <p:ph type="ftr" idx="254"/>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pic>
        <p:nvPicPr>
          <p:cNvPr id="733" name="Google Shape;764;p53">
            <a:extLst>
              <a:ext uri="{FF2B5EF4-FFF2-40B4-BE49-F238E27FC236}">
                <a16:creationId xmlns:a16="http://schemas.microsoft.com/office/drawing/2014/main" id="{E8A5226B-244D-C152-1D0B-307A5BC523D6}"/>
              </a:ext>
            </a:extLst>
          </p:cNvPr>
          <p:cNvPicPr/>
          <p:nvPr/>
        </p:nvPicPr>
        <p:blipFill>
          <a:blip r:embed="rId3"/>
          <a:stretch/>
        </p:blipFill>
        <p:spPr>
          <a:xfrm>
            <a:off x="3213000" y="230040"/>
            <a:ext cx="847440" cy="780840"/>
          </a:xfrm>
          <a:prstGeom prst="rect">
            <a:avLst/>
          </a:prstGeom>
          <a:ln w="0">
            <a:noFill/>
          </a:ln>
        </p:spPr>
      </p:pic>
      <p:sp>
        <p:nvSpPr>
          <p:cNvPr id="734" name="Google Shape;765;p53">
            <a:extLst>
              <a:ext uri="{FF2B5EF4-FFF2-40B4-BE49-F238E27FC236}">
                <a16:creationId xmlns:a16="http://schemas.microsoft.com/office/drawing/2014/main" id="{E5442581-14A2-1AE2-1A40-FF121C053C1B}"/>
              </a:ext>
            </a:extLst>
          </p:cNvPr>
          <p:cNvSpPr/>
          <p:nvPr/>
        </p:nvSpPr>
        <p:spPr>
          <a:xfrm>
            <a:off x="4304160" y="231840"/>
            <a:ext cx="914364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a:solidFill>
                  <a:schemeClr val="dk1"/>
                </a:solidFill>
                <a:latin typeface="Courgette"/>
                <a:ea typeface="Courgette"/>
              </a:rPr>
              <a:t>Les contenus inadaptés</a:t>
            </a:r>
            <a:endParaRPr lang="fr-FR" sz="5000" b="0" strike="noStrike" spc="-1">
              <a:solidFill>
                <a:srgbClr val="000000"/>
              </a:solidFill>
              <a:latin typeface="Calibri"/>
            </a:endParaRPr>
          </a:p>
        </p:txBody>
      </p:sp>
      <p:sp>
        <p:nvSpPr>
          <p:cNvPr id="735" name="Google Shape;766;p53">
            <a:extLst>
              <a:ext uri="{FF2B5EF4-FFF2-40B4-BE49-F238E27FC236}">
                <a16:creationId xmlns:a16="http://schemas.microsoft.com/office/drawing/2014/main" id="{FC2BF6F9-84CB-953F-B5CE-2B2052C3DEC6}"/>
              </a:ext>
            </a:extLst>
          </p:cNvPr>
          <p:cNvSpPr/>
          <p:nvPr/>
        </p:nvSpPr>
        <p:spPr>
          <a:xfrm>
            <a:off x="3485901" y="1410210"/>
            <a:ext cx="5015520" cy="156966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gn="ctr">
              <a:lnSpc>
                <a:spcPct val="100000"/>
              </a:lnSpc>
              <a:tabLst>
                <a:tab pos="0" algn="l"/>
              </a:tabLst>
            </a:pPr>
            <a:r>
              <a:rPr lang="fr-FR" sz="3200" strike="noStrike" spc="-1" dirty="0">
                <a:solidFill>
                  <a:schemeClr val="dk1"/>
                </a:solidFill>
                <a:latin typeface="Calibri"/>
                <a:ea typeface="Calibri"/>
              </a:rPr>
              <a:t>Tout le monde peut tomber sur du contenu parfois choquant, </a:t>
            </a:r>
            <a:r>
              <a:rPr lang="fr-FR" sz="3200" b="1" strike="noStrike" spc="-1" dirty="0">
                <a:solidFill>
                  <a:schemeClr val="dk1"/>
                </a:solidFill>
                <a:latin typeface="Calibri"/>
                <a:ea typeface="Calibri"/>
              </a:rPr>
              <a:t>sans le vouloir</a:t>
            </a:r>
            <a:endParaRPr lang="fr-FR" sz="3200" b="0" strike="noStrike" spc="-1" dirty="0">
              <a:solidFill>
                <a:srgbClr val="000000"/>
              </a:solidFill>
              <a:latin typeface="Calibri"/>
            </a:endParaRPr>
          </a:p>
        </p:txBody>
      </p:sp>
      <p:sp>
        <p:nvSpPr>
          <p:cNvPr id="3" name="Google Shape;766;p53">
            <a:extLst>
              <a:ext uri="{FF2B5EF4-FFF2-40B4-BE49-F238E27FC236}">
                <a16:creationId xmlns:a16="http://schemas.microsoft.com/office/drawing/2014/main" id="{111E0095-7DC0-48B7-1D3E-4145C7169CE9}"/>
              </a:ext>
            </a:extLst>
          </p:cNvPr>
          <p:cNvSpPr/>
          <p:nvPr/>
        </p:nvSpPr>
        <p:spPr>
          <a:xfrm>
            <a:off x="1128960" y="3356478"/>
            <a:ext cx="5015520" cy="2062103"/>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gn="ctr">
              <a:lnSpc>
                <a:spcPct val="100000"/>
              </a:lnSpc>
              <a:tabLst>
                <a:tab pos="0" algn="l"/>
              </a:tabLst>
            </a:pPr>
            <a:r>
              <a:rPr lang="fr-FR" sz="3200" strike="noStrike" spc="-1" dirty="0">
                <a:solidFill>
                  <a:schemeClr val="dk1"/>
                </a:solidFill>
                <a:latin typeface="Calibri"/>
                <a:ea typeface="Calibri"/>
              </a:rPr>
              <a:t>Violence</a:t>
            </a:r>
          </a:p>
          <a:p>
            <a:pPr algn="ctr">
              <a:lnSpc>
                <a:spcPct val="100000"/>
              </a:lnSpc>
              <a:tabLst>
                <a:tab pos="0" algn="l"/>
              </a:tabLst>
            </a:pPr>
            <a:r>
              <a:rPr lang="fr-FR" sz="3200" b="0" spc="-1" dirty="0">
                <a:solidFill>
                  <a:schemeClr val="dk1"/>
                </a:solidFill>
                <a:latin typeface="Calibri"/>
                <a:ea typeface="Calibri"/>
              </a:rPr>
              <a:t>Pornographie</a:t>
            </a:r>
          </a:p>
          <a:p>
            <a:pPr algn="ctr">
              <a:lnSpc>
                <a:spcPct val="100000"/>
              </a:lnSpc>
              <a:tabLst>
                <a:tab pos="0" algn="l"/>
              </a:tabLst>
            </a:pPr>
            <a:r>
              <a:rPr lang="fr-FR" sz="3200" b="0" strike="noStrike" spc="-1" dirty="0">
                <a:solidFill>
                  <a:srgbClr val="000000"/>
                </a:solidFill>
                <a:latin typeface="Calibri"/>
              </a:rPr>
              <a:t>Propos haineux</a:t>
            </a:r>
          </a:p>
          <a:p>
            <a:pPr algn="ctr">
              <a:lnSpc>
                <a:spcPct val="100000"/>
              </a:lnSpc>
              <a:tabLst>
                <a:tab pos="0" algn="l"/>
              </a:tabLst>
            </a:pPr>
            <a:r>
              <a:rPr lang="fr-FR" sz="3200" spc="-1" dirty="0">
                <a:solidFill>
                  <a:srgbClr val="000000"/>
                </a:solidFill>
                <a:latin typeface="Calibri"/>
              </a:rPr>
              <a:t>Insultes…</a:t>
            </a:r>
            <a:endParaRPr lang="fr-FR" sz="3200" b="0" strike="noStrike" spc="-1" dirty="0">
              <a:solidFill>
                <a:srgbClr val="000000"/>
              </a:solidFill>
              <a:latin typeface="Calibri"/>
            </a:endParaRPr>
          </a:p>
        </p:txBody>
      </p:sp>
      <p:sp>
        <p:nvSpPr>
          <p:cNvPr id="4" name="Google Shape;766;p53">
            <a:extLst>
              <a:ext uri="{FF2B5EF4-FFF2-40B4-BE49-F238E27FC236}">
                <a16:creationId xmlns:a16="http://schemas.microsoft.com/office/drawing/2014/main" id="{B38FE6CF-4459-97FD-2D67-9F61200D21AA}"/>
              </a:ext>
            </a:extLst>
          </p:cNvPr>
          <p:cNvSpPr/>
          <p:nvPr/>
        </p:nvSpPr>
        <p:spPr>
          <a:xfrm>
            <a:off x="6047520" y="4294417"/>
            <a:ext cx="5015520" cy="156966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gn="ctr">
              <a:lnSpc>
                <a:spcPct val="100000"/>
              </a:lnSpc>
              <a:tabLst>
                <a:tab pos="0" algn="l"/>
              </a:tabLst>
            </a:pPr>
            <a:r>
              <a:rPr lang="fr-FR" sz="3200" spc="-1" dirty="0">
                <a:solidFill>
                  <a:schemeClr val="dk1"/>
                </a:solidFill>
                <a:latin typeface="Calibri"/>
                <a:ea typeface="Calibri"/>
              </a:rPr>
              <a:t>À la télé</a:t>
            </a:r>
          </a:p>
          <a:p>
            <a:pPr algn="ctr">
              <a:lnSpc>
                <a:spcPct val="100000"/>
              </a:lnSpc>
              <a:tabLst>
                <a:tab pos="0" algn="l"/>
              </a:tabLst>
            </a:pPr>
            <a:r>
              <a:rPr lang="fr-FR" sz="3200" spc="-1" dirty="0">
                <a:solidFill>
                  <a:schemeClr val="dk1"/>
                </a:solidFill>
                <a:latin typeface="Calibri"/>
                <a:ea typeface="Calibri"/>
              </a:rPr>
              <a:t>Dans des pubs</a:t>
            </a:r>
            <a:br>
              <a:rPr lang="fr-FR" sz="3200" spc="-1" dirty="0">
                <a:solidFill>
                  <a:schemeClr val="dk1"/>
                </a:solidFill>
                <a:latin typeface="Calibri"/>
                <a:ea typeface="Calibri"/>
              </a:rPr>
            </a:br>
            <a:endParaRPr lang="fr-FR" sz="3200" b="0" strike="noStrike" spc="-1" dirty="0">
              <a:solidFill>
                <a:srgbClr val="000000"/>
              </a:solidFill>
              <a:latin typeface="Calibri"/>
            </a:endParaRPr>
          </a:p>
        </p:txBody>
      </p:sp>
      <p:cxnSp>
        <p:nvCxnSpPr>
          <p:cNvPr id="2" name="Connecteur droit avec flèche 1">
            <a:extLst>
              <a:ext uri="{FF2B5EF4-FFF2-40B4-BE49-F238E27FC236}">
                <a16:creationId xmlns:a16="http://schemas.microsoft.com/office/drawing/2014/main" id="{82D1F6E8-6AA4-0700-B8B8-3C3D73DC1F33}"/>
              </a:ext>
            </a:extLst>
          </p:cNvPr>
          <p:cNvCxnSpPr>
            <a:cxnSpLocks/>
          </p:cNvCxnSpPr>
          <p:nvPr/>
        </p:nvCxnSpPr>
        <p:spPr>
          <a:xfrm>
            <a:off x="5217459" y="4504765"/>
            <a:ext cx="2164976" cy="174811"/>
          </a:xfrm>
          <a:prstGeom prst="straightConnector1">
            <a:avLst/>
          </a:prstGeom>
          <a:ln>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073817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802C2A-E6A7-26B6-14A3-5A8AE8FD6737}"/>
            </a:ext>
          </a:extLst>
        </p:cNvPr>
        <p:cNvGrpSpPr/>
        <p:nvPr/>
      </p:nvGrpSpPr>
      <p:grpSpPr>
        <a:xfrm>
          <a:off x="0" y="0"/>
          <a:ext cx="0" cy="0"/>
          <a:chOff x="0" y="0"/>
          <a:chExt cx="0" cy="0"/>
        </a:xfrm>
      </p:grpSpPr>
      <p:cxnSp>
        <p:nvCxnSpPr>
          <p:cNvPr id="729" name="Google Shape;760;p53">
            <a:extLst>
              <a:ext uri="{FF2B5EF4-FFF2-40B4-BE49-F238E27FC236}">
                <a16:creationId xmlns:a16="http://schemas.microsoft.com/office/drawing/2014/main" id="{AD7F876C-84AE-7842-7076-D083653550EC}"/>
              </a:ext>
            </a:extLst>
          </p:cNvPr>
          <p:cNvCxnSpPr/>
          <p:nvPr/>
        </p:nvCxnSpPr>
        <p:spPr>
          <a:xfrm>
            <a:off x="838080" y="1172520"/>
            <a:ext cx="10515960" cy="360"/>
          </a:xfrm>
          <a:prstGeom prst="straightConnector1">
            <a:avLst/>
          </a:prstGeom>
          <a:ln w="76200">
            <a:solidFill>
              <a:srgbClr val="004AAD"/>
            </a:solidFill>
            <a:miter/>
          </a:ln>
        </p:spPr>
      </p:cxnSp>
      <p:sp>
        <p:nvSpPr>
          <p:cNvPr id="730" name="PlaceHolder 1">
            <a:extLst>
              <a:ext uri="{FF2B5EF4-FFF2-40B4-BE49-F238E27FC236}">
                <a16:creationId xmlns:a16="http://schemas.microsoft.com/office/drawing/2014/main" id="{52BACD31-E4F7-8A25-6951-70033B595669}"/>
              </a:ext>
            </a:extLst>
          </p:cNvPr>
          <p:cNvSpPr>
            <a:spLocks noGrp="1"/>
          </p:cNvSpPr>
          <p:nvPr>
            <p:ph type="sldNum" idx="252"/>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EA6D6B16-5079-4983-97AE-9385610566C4}" type="slidenum">
              <a:rPr lang="fr-FR" sz="1200" b="0" strike="noStrike" spc="-1">
                <a:solidFill>
                  <a:srgbClr val="888888"/>
                </a:solidFill>
                <a:latin typeface="Calibri"/>
                <a:ea typeface="Calibri"/>
              </a:rPr>
              <a:t>77</a:t>
            </a:fld>
            <a:endParaRPr lang="fr-FR" sz="1200" b="0" strike="noStrike" spc="-1">
              <a:solidFill>
                <a:srgbClr val="000000"/>
              </a:solidFill>
              <a:latin typeface="Calibri"/>
            </a:endParaRPr>
          </a:p>
        </p:txBody>
      </p:sp>
      <p:sp>
        <p:nvSpPr>
          <p:cNvPr id="731" name="PlaceHolder 2">
            <a:extLst>
              <a:ext uri="{FF2B5EF4-FFF2-40B4-BE49-F238E27FC236}">
                <a16:creationId xmlns:a16="http://schemas.microsoft.com/office/drawing/2014/main" id="{298822B7-8E92-9237-641A-83801B1D5FA3}"/>
              </a:ext>
            </a:extLst>
          </p:cNvPr>
          <p:cNvSpPr>
            <a:spLocks noGrp="1"/>
          </p:cNvSpPr>
          <p:nvPr>
            <p:ph type="dt" idx="253"/>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99E50127-9660-4461-876D-360867FB4DA4}"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sp>
        <p:nvSpPr>
          <p:cNvPr id="732" name="PlaceHolder 3">
            <a:extLst>
              <a:ext uri="{FF2B5EF4-FFF2-40B4-BE49-F238E27FC236}">
                <a16:creationId xmlns:a16="http://schemas.microsoft.com/office/drawing/2014/main" id="{C319F29B-A3EA-807E-BA58-88A374C7151A}"/>
              </a:ext>
            </a:extLst>
          </p:cNvPr>
          <p:cNvSpPr>
            <a:spLocks noGrp="1"/>
          </p:cNvSpPr>
          <p:nvPr>
            <p:ph type="ftr" idx="254"/>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pic>
        <p:nvPicPr>
          <p:cNvPr id="733" name="Google Shape;764;p53">
            <a:extLst>
              <a:ext uri="{FF2B5EF4-FFF2-40B4-BE49-F238E27FC236}">
                <a16:creationId xmlns:a16="http://schemas.microsoft.com/office/drawing/2014/main" id="{368DEFDF-391F-1B78-88A0-146E7B00FB83}"/>
              </a:ext>
            </a:extLst>
          </p:cNvPr>
          <p:cNvPicPr/>
          <p:nvPr/>
        </p:nvPicPr>
        <p:blipFill>
          <a:blip r:embed="rId3"/>
          <a:stretch/>
        </p:blipFill>
        <p:spPr>
          <a:xfrm>
            <a:off x="3213000" y="230040"/>
            <a:ext cx="847440" cy="780840"/>
          </a:xfrm>
          <a:prstGeom prst="rect">
            <a:avLst/>
          </a:prstGeom>
          <a:ln w="0">
            <a:noFill/>
          </a:ln>
        </p:spPr>
      </p:pic>
      <p:sp>
        <p:nvSpPr>
          <p:cNvPr id="734" name="Google Shape;765;p53">
            <a:extLst>
              <a:ext uri="{FF2B5EF4-FFF2-40B4-BE49-F238E27FC236}">
                <a16:creationId xmlns:a16="http://schemas.microsoft.com/office/drawing/2014/main" id="{D5637A69-BA31-F500-4490-AA53969122C9}"/>
              </a:ext>
            </a:extLst>
          </p:cNvPr>
          <p:cNvSpPr/>
          <p:nvPr/>
        </p:nvSpPr>
        <p:spPr>
          <a:xfrm>
            <a:off x="4304160" y="231840"/>
            <a:ext cx="914364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a:solidFill>
                  <a:schemeClr val="dk1"/>
                </a:solidFill>
                <a:latin typeface="Courgette"/>
                <a:ea typeface="Courgette"/>
              </a:rPr>
              <a:t>Les contenus inadaptés</a:t>
            </a:r>
            <a:endParaRPr lang="fr-FR" sz="5000" b="0" strike="noStrike" spc="-1">
              <a:solidFill>
                <a:srgbClr val="000000"/>
              </a:solidFill>
              <a:latin typeface="Calibri"/>
            </a:endParaRPr>
          </a:p>
        </p:txBody>
      </p:sp>
      <p:sp>
        <p:nvSpPr>
          <p:cNvPr id="735" name="Google Shape;766;p53">
            <a:extLst>
              <a:ext uri="{FF2B5EF4-FFF2-40B4-BE49-F238E27FC236}">
                <a16:creationId xmlns:a16="http://schemas.microsoft.com/office/drawing/2014/main" id="{6B68F2BB-D860-874C-D49D-0583928F1058}"/>
              </a:ext>
            </a:extLst>
          </p:cNvPr>
          <p:cNvSpPr/>
          <p:nvPr/>
        </p:nvSpPr>
        <p:spPr>
          <a:xfrm>
            <a:off x="3485901" y="1410210"/>
            <a:ext cx="5015520" cy="156966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gn="ctr">
              <a:lnSpc>
                <a:spcPct val="100000"/>
              </a:lnSpc>
              <a:tabLst>
                <a:tab pos="0" algn="l"/>
              </a:tabLst>
            </a:pPr>
            <a:r>
              <a:rPr lang="fr-FR" sz="3200" strike="noStrike" spc="-1" dirty="0">
                <a:solidFill>
                  <a:schemeClr val="dk1"/>
                </a:solidFill>
                <a:latin typeface="Calibri"/>
                <a:ea typeface="Calibri"/>
              </a:rPr>
              <a:t>Tout le monde peut tomber sur du contenu parfois choquant, </a:t>
            </a:r>
            <a:r>
              <a:rPr lang="fr-FR" sz="3200" b="1" strike="noStrike" spc="-1" dirty="0">
                <a:solidFill>
                  <a:schemeClr val="dk1"/>
                </a:solidFill>
                <a:latin typeface="Calibri"/>
                <a:ea typeface="Calibri"/>
              </a:rPr>
              <a:t>sans le vouloir</a:t>
            </a:r>
            <a:endParaRPr lang="fr-FR" sz="3200" b="0" strike="noStrike" spc="-1" dirty="0">
              <a:solidFill>
                <a:srgbClr val="000000"/>
              </a:solidFill>
              <a:latin typeface="Calibri"/>
            </a:endParaRPr>
          </a:p>
        </p:txBody>
      </p:sp>
      <p:sp>
        <p:nvSpPr>
          <p:cNvPr id="3" name="Google Shape;766;p53">
            <a:extLst>
              <a:ext uri="{FF2B5EF4-FFF2-40B4-BE49-F238E27FC236}">
                <a16:creationId xmlns:a16="http://schemas.microsoft.com/office/drawing/2014/main" id="{C55FE288-6D90-8976-ACB9-3B0A9FBEADC2}"/>
              </a:ext>
            </a:extLst>
          </p:cNvPr>
          <p:cNvSpPr/>
          <p:nvPr/>
        </p:nvSpPr>
        <p:spPr>
          <a:xfrm>
            <a:off x="1128960" y="3356478"/>
            <a:ext cx="5015520" cy="2062103"/>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gn="ctr">
              <a:lnSpc>
                <a:spcPct val="100000"/>
              </a:lnSpc>
              <a:tabLst>
                <a:tab pos="0" algn="l"/>
              </a:tabLst>
            </a:pPr>
            <a:r>
              <a:rPr lang="fr-FR" sz="3200" strike="noStrike" spc="-1" dirty="0">
                <a:solidFill>
                  <a:schemeClr val="dk1"/>
                </a:solidFill>
                <a:latin typeface="Calibri"/>
                <a:ea typeface="Calibri"/>
              </a:rPr>
              <a:t>Violence</a:t>
            </a:r>
          </a:p>
          <a:p>
            <a:pPr algn="ctr">
              <a:lnSpc>
                <a:spcPct val="100000"/>
              </a:lnSpc>
              <a:tabLst>
                <a:tab pos="0" algn="l"/>
              </a:tabLst>
            </a:pPr>
            <a:r>
              <a:rPr lang="fr-FR" sz="3200" b="0" spc="-1" dirty="0">
                <a:solidFill>
                  <a:schemeClr val="dk1"/>
                </a:solidFill>
                <a:latin typeface="Calibri"/>
                <a:ea typeface="Calibri"/>
              </a:rPr>
              <a:t>Pornographie</a:t>
            </a:r>
          </a:p>
          <a:p>
            <a:pPr algn="ctr">
              <a:lnSpc>
                <a:spcPct val="100000"/>
              </a:lnSpc>
              <a:tabLst>
                <a:tab pos="0" algn="l"/>
              </a:tabLst>
            </a:pPr>
            <a:r>
              <a:rPr lang="fr-FR" sz="3200" b="0" strike="noStrike" spc="-1" dirty="0">
                <a:solidFill>
                  <a:srgbClr val="000000"/>
                </a:solidFill>
                <a:latin typeface="Calibri"/>
              </a:rPr>
              <a:t>Propos haineux</a:t>
            </a:r>
          </a:p>
          <a:p>
            <a:pPr algn="ctr">
              <a:lnSpc>
                <a:spcPct val="100000"/>
              </a:lnSpc>
              <a:tabLst>
                <a:tab pos="0" algn="l"/>
              </a:tabLst>
            </a:pPr>
            <a:r>
              <a:rPr lang="fr-FR" sz="3200" spc="-1" dirty="0">
                <a:solidFill>
                  <a:srgbClr val="000000"/>
                </a:solidFill>
                <a:latin typeface="Calibri"/>
              </a:rPr>
              <a:t>Insultes…</a:t>
            </a:r>
            <a:endParaRPr lang="fr-FR" sz="3200" b="0" strike="noStrike" spc="-1" dirty="0">
              <a:solidFill>
                <a:srgbClr val="000000"/>
              </a:solidFill>
              <a:latin typeface="Calibri"/>
            </a:endParaRPr>
          </a:p>
        </p:txBody>
      </p:sp>
      <p:sp>
        <p:nvSpPr>
          <p:cNvPr id="4" name="Google Shape;766;p53">
            <a:extLst>
              <a:ext uri="{FF2B5EF4-FFF2-40B4-BE49-F238E27FC236}">
                <a16:creationId xmlns:a16="http://schemas.microsoft.com/office/drawing/2014/main" id="{5EF1C862-B005-660C-C149-F8878959A4B8}"/>
              </a:ext>
            </a:extLst>
          </p:cNvPr>
          <p:cNvSpPr/>
          <p:nvPr/>
        </p:nvSpPr>
        <p:spPr>
          <a:xfrm>
            <a:off x="6047520" y="4294417"/>
            <a:ext cx="5015520" cy="156966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gn="ctr">
              <a:lnSpc>
                <a:spcPct val="100000"/>
              </a:lnSpc>
              <a:tabLst>
                <a:tab pos="0" algn="l"/>
              </a:tabLst>
            </a:pPr>
            <a:r>
              <a:rPr lang="fr-FR" sz="3200" spc="-1" dirty="0">
                <a:solidFill>
                  <a:schemeClr val="dk1"/>
                </a:solidFill>
                <a:latin typeface="Calibri"/>
                <a:ea typeface="Calibri"/>
              </a:rPr>
              <a:t>À la télé</a:t>
            </a:r>
          </a:p>
          <a:p>
            <a:pPr algn="ctr">
              <a:lnSpc>
                <a:spcPct val="100000"/>
              </a:lnSpc>
              <a:tabLst>
                <a:tab pos="0" algn="l"/>
              </a:tabLst>
            </a:pPr>
            <a:r>
              <a:rPr lang="fr-FR" sz="3200" spc="-1" dirty="0">
                <a:solidFill>
                  <a:schemeClr val="dk1"/>
                </a:solidFill>
                <a:latin typeface="Calibri"/>
                <a:ea typeface="Calibri"/>
              </a:rPr>
              <a:t>Dans des pubs</a:t>
            </a:r>
            <a:br>
              <a:rPr lang="fr-FR" sz="3200" spc="-1" dirty="0">
                <a:solidFill>
                  <a:schemeClr val="dk1"/>
                </a:solidFill>
                <a:latin typeface="Calibri"/>
                <a:ea typeface="Calibri"/>
              </a:rPr>
            </a:br>
            <a:r>
              <a:rPr lang="fr-FR" sz="3200" spc="-1" dirty="0">
                <a:solidFill>
                  <a:schemeClr val="dk1"/>
                </a:solidFill>
                <a:latin typeface="Calibri"/>
                <a:ea typeface="Calibri"/>
              </a:rPr>
              <a:t>Sur les réseaux sociaux</a:t>
            </a:r>
            <a:r>
              <a:rPr lang="fr-FR" sz="3200" spc="-1" dirty="0">
                <a:solidFill>
                  <a:srgbClr val="000000"/>
                </a:solidFill>
                <a:latin typeface="Calibri"/>
              </a:rPr>
              <a:t>…</a:t>
            </a:r>
            <a:endParaRPr lang="fr-FR" sz="3200" b="0" strike="noStrike" spc="-1" dirty="0">
              <a:solidFill>
                <a:srgbClr val="000000"/>
              </a:solidFill>
              <a:latin typeface="Calibri"/>
            </a:endParaRPr>
          </a:p>
        </p:txBody>
      </p:sp>
      <p:cxnSp>
        <p:nvCxnSpPr>
          <p:cNvPr id="2" name="Connecteur droit avec flèche 1">
            <a:extLst>
              <a:ext uri="{FF2B5EF4-FFF2-40B4-BE49-F238E27FC236}">
                <a16:creationId xmlns:a16="http://schemas.microsoft.com/office/drawing/2014/main" id="{C9E97F50-7504-611B-0861-610212BBBB65}"/>
              </a:ext>
            </a:extLst>
          </p:cNvPr>
          <p:cNvCxnSpPr>
            <a:cxnSpLocks/>
          </p:cNvCxnSpPr>
          <p:nvPr/>
        </p:nvCxnSpPr>
        <p:spPr>
          <a:xfrm>
            <a:off x="5217459" y="4504765"/>
            <a:ext cx="2164976" cy="174811"/>
          </a:xfrm>
          <a:prstGeom prst="straightConnector1">
            <a:avLst/>
          </a:prstGeom>
          <a:ln>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2209392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5CEA6A-F5A9-7D62-764B-774E2491FA27}"/>
            </a:ext>
          </a:extLst>
        </p:cNvPr>
        <p:cNvGrpSpPr/>
        <p:nvPr/>
      </p:nvGrpSpPr>
      <p:grpSpPr>
        <a:xfrm>
          <a:off x="0" y="0"/>
          <a:ext cx="0" cy="0"/>
          <a:chOff x="0" y="0"/>
          <a:chExt cx="0" cy="0"/>
        </a:xfrm>
      </p:grpSpPr>
      <p:cxnSp>
        <p:nvCxnSpPr>
          <p:cNvPr id="729" name="Google Shape;760;p53">
            <a:extLst>
              <a:ext uri="{FF2B5EF4-FFF2-40B4-BE49-F238E27FC236}">
                <a16:creationId xmlns:a16="http://schemas.microsoft.com/office/drawing/2014/main" id="{6044B681-6075-8852-1401-930286CB7F94}"/>
              </a:ext>
            </a:extLst>
          </p:cNvPr>
          <p:cNvCxnSpPr/>
          <p:nvPr/>
        </p:nvCxnSpPr>
        <p:spPr>
          <a:xfrm>
            <a:off x="838080" y="1172520"/>
            <a:ext cx="10515960" cy="360"/>
          </a:xfrm>
          <a:prstGeom prst="straightConnector1">
            <a:avLst/>
          </a:prstGeom>
          <a:ln w="76200">
            <a:solidFill>
              <a:srgbClr val="004AAD"/>
            </a:solidFill>
            <a:miter/>
          </a:ln>
        </p:spPr>
      </p:cxnSp>
      <p:sp>
        <p:nvSpPr>
          <p:cNvPr id="730" name="PlaceHolder 1">
            <a:extLst>
              <a:ext uri="{FF2B5EF4-FFF2-40B4-BE49-F238E27FC236}">
                <a16:creationId xmlns:a16="http://schemas.microsoft.com/office/drawing/2014/main" id="{85A4EDD9-B69F-5E42-0053-A1A379EED185}"/>
              </a:ext>
            </a:extLst>
          </p:cNvPr>
          <p:cNvSpPr>
            <a:spLocks noGrp="1"/>
          </p:cNvSpPr>
          <p:nvPr>
            <p:ph type="sldNum" idx="252"/>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EA6D6B16-5079-4983-97AE-9385610566C4}" type="slidenum">
              <a:rPr lang="fr-FR" sz="1200" b="0" strike="noStrike" spc="-1">
                <a:solidFill>
                  <a:srgbClr val="888888"/>
                </a:solidFill>
                <a:latin typeface="Calibri"/>
                <a:ea typeface="Calibri"/>
              </a:rPr>
              <a:t>78</a:t>
            </a:fld>
            <a:endParaRPr lang="fr-FR" sz="1200" b="0" strike="noStrike" spc="-1">
              <a:solidFill>
                <a:srgbClr val="000000"/>
              </a:solidFill>
              <a:latin typeface="Calibri"/>
            </a:endParaRPr>
          </a:p>
        </p:txBody>
      </p:sp>
      <p:sp>
        <p:nvSpPr>
          <p:cNvPr id="731" name="PlaceHolder 2">
            <a:extLst>
              <a:ext uri="{FF2B5EF4-FFF2-40B4-BE49-F238E27FC236}">
                <a16:creationId xmlns:a16="http://schemas.microsoft.com/office/drawing/2014/main" id="{07880B9C-0353-824D-B52B-15F765677F5D}"/>
              </a:ext>
            </a:extLst>
          </p:cNvPr>
          <p:cNvSpPr>
            <a:spLocks noGrp="1"/>
          </p:cNvSpPr>
          <p:nvPr>
            <p:ph type="dt" idx="253"/>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99E50127-9660-4461-876D-360867FB4DA4}"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sp>
        <p:nvSpPr>
          <p:cNvPr id="732" name="PlaceHolder 3">
            <a:extLst>
              <a:ext uri="{FF2B5EF4-FFF2-40B4-BE49-F238E27FC236}">
                <a16:creationId xmlns:a16="http://schemas.microsoft.com/office/drawing/2014/main" id="{3D286E59-9640-5278-D2AD-DB3F569717A4}"/>
              </a:ext>
            </a:extLst>
          </p:cNvPr>
          <p:cNvSpPr>
            <a:spLocks noGrp="1"/>
          </p:cNvSpPr>
          <p:nvPr>
            <p:ph type="ftr" idx="254"/>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pic>
        <p:nvPicPr>
          <p:cNvPr id="733" name="Google Shape;764;p53">
            <a:extLst>
              <a:ext uri="{FF2B5EF4-FFF2-40B4-BE49-F238E27FC236}">
                <a16:creationId xmlns:a16="http://schemas.microsoft.com/office/drawing/2014/main" id="{538B3318-F750-BEE4-7FA9-7705FFCD9FE7}"/>
              </a:ext>
            </a:extLst>
          </p:cNvPr>
          <p:cNvPicPr/>
          <p:nvPr/>
        </p:nvPicPr>
        <p:blipFill>
          <a:blip r:embed="rId3"/>
          <a:stretch/>
        </p:blipFill>
        <p:spPr>
          <a:xfrm>
            <a:off x="3213000" y="230040"/>
            <a:ext cx="847440" cy="780840"/>
          </a:xfrm>
          <a:prstGeom prst="rect">
            <a:avLst/>
          </a:prstGeom>
          <a:ln w="0">
            <a:noFill/>
          </a:ln>
        </p:spPr>
      </p:pic>
      <p:sp>
        <p:nvSpPr>
          <p:cNvPr id="734" name="Google Shape;765;p53">
            <a:extLst>
              <a:ext uri="{FF2B5EF4-FFF2-40B4-BE49-F238E27FC236}">
                <a16:creationId xmlns:a16="http://schemas.microsoft.com/office/drawing/2014/main" id="{F9C160F3-4799-C158-87A8-5318897BE2DD}"/>
              </a:ext>
            </a:extLst>
          </p:cNvPr>
          <p:cNvSpPr/>
          <p:nvPr/>
        </p:nvSpPr>
        <p:spPr>
          <a:xfrm>
            <a:off x="4304160" y="231840"/>
            <a:ext cx="914364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a:solidFill>
                  <a:schemeClr val="dk1"/>
                </a:solidFill>
                <a:latin typeface="Courgette"/>
                <a:ea typeface="Courgette"/>
              </a:rPr>
              <a:t>Les contenus inadaptés</a:t>
            </a:r>
            <a:endParaRPr lang="fr-FR" sz="5000" b="0" strike="noStrike" spc="-1">
              <a:solidFill>
                <a:srgbClr val="000000"/>
              </a:solidFill>
              <a:latin typeface="Calibri"/>
            </a:endParaRPr>
          </a:p>
        </p:txBody>
      </p:sp>
      <p:sp>
        <p:nvSpPr>
          <p:cNvPr id="4" name="Google Shape;766;p53">
            <a:extLst>
              <a:ext uri="{FF2B5EF4-FFF2-40B4-BE49-F238E27FC236}">
                <a16:creationId xmlns:a16="http://schemas.microsoft.com/office/drawing/2014/main" id="{56E30F22-C61E-3287-B841-715543F4869B}"/>
              </a:ext>
            </a:extLst>
          </p:cNvPr>
          <p:cNvSpPr/>
          <p:nvPr/>
        </p:nvSpPr>
        <p:spPr>
          <a:xfrm>
            <a:off x="3594960" y="3310312"/>
            <a:ext cx="5015520" cy="584775"/>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gn="ctr">
              <a:lnSpc>
                <a:spcPct val="100000"/>
              </a:lnSpc>
              <a:tabLst>
                <a:tab pos="0" algn="l"/>
              </a:tabLst>
            </a:pPr>
            <a:r>
              <a:rPr lang="fr-FR" sz="3200" spc="-1" dirty="0">
                <a:solidFill>
                  <a:schemeClr val="dk1"/>
                </a:solidFill>
                <a:latin typeface="Calibri"/>
                <a:ea typeface="Calibri"/>
              </a:rPr>
              <a:t>Quelles solutions ?</a:t>
            </a:r>
            <a:endParaRPr lang="fr-FR" sz="3200" b="0" strike="noStrike" spc="-1" dirty="0">
              <a:solidFill>
                <a:srgbClr val="000000"/>
              </a:solidFill>
              <a:latin typeface="Calibri"/>
            </a:endParaRPr>
          </a:p>
        </p:txBody>
      </p:sp>
    </p:spTree>
    <p:extLst>
      <p:ext uri="{BB962C8B-B14F-4D97-AF65-F5344CB8AC3E}">
        <p14:creationId xmlns:p14="http://schemas.microsoft.com/office/powerpoint/2010/main" val="257329120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36" name="Google Shape;740;p52"/>
          <p:cNvCxnSpPr/>
          <p:nvPr/>
        </p:nvCxnSpPr>
        <p:spPr>
          <a:xfrm>
            <a:off x="838080" y="1074240"/>
            <a:ext cx="10515960" cy="360"/>
          </a:xfrm>
          <a:prstGeom prst="straightConnector1">
            <a:avLst/>
          </a:prstGeom>
          <a:ln w="76200">
            <a:solidFill>
              <a:srgbClr val="004AAD"/>
            </a:solidFill>
            <a:miter/>
          </a:ln>
        </p:spPr>
      </p:cxnSp>
      <p:sp>
        <p:nvSpPr>
          <p:cNvPr id="737" name="PlaceHolder 1"/>
          <p:cNvSpPr>
            <a:spLocks noGrp="1"/>
          </p:cNvSpPr>
          <p:nvPr>
            <p:ph type="sldNum" idx="255"/>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461CA7D9-05BE-4479-8626-783C4F875CD8}" type="slidenum">
              <a:rPr lang="fr-FR" sz="1200" b="0" strike="noStrike" spc="-1">
                <a:solidFill>
                  <a:srgbClr val="888888"/>
                </a:solidFill>
                <a:latin typeface="Calibri"/>
                <a:ea typeface="Calibri"/>
              </a:rPr>
              <a:t>79</a:t>
            </a:fld>
            <a:endParaRPr lang="fr-FR" sz="1200" b="0" strike="noStrike" spc="-1">
              <a:solidFill>
                <a:srgbClr val="000000"/>
              </a:solidFill>
              <a:latin typeface="Calibri"/>
            </a:endParaRPr>
          </a:p>
        </p:txBody>
      </p:sp>
      <p:sp>
        <p:nvSpPr>
          <p:cNvPr id="738" name="PlaceHolder 2"/>
          <p:cNvSpPr>
            <a:spLocks noGrp="1"/>
          </p:cNvSpPr>
          <p:nvPr>
            <p:ph type="dt" idx="256"/>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E8A94EBF-5DC9-439F-8707-9934466002E5}"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sp>
        <p:nvSpPr>
          <p:cNvPr id="739" name="PlaceHolder 3"/>
          <p:cNvSpPr>
            <a:spLocks noGrp="1"/>
          </p:cNvSpPr>
          <p:nvPr>
            <p:ph type="ftr" idx="257"/>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pic>
        <p:nvPicPr>
          <p:cNvPr id="740" name="Google Shape;744;p52"/>
          <p:cNvPicPr/>
          <p:nvPr/>
        </p:nvPicPr>
        <p:blipFill>
          <a:blip r:embed="rId3"/>
          <a:stretch/>
        </p:blipFill>
        <p:spPr>
          <a:xfrm>
            <a:off x="3149640" y="234000"/>
            <a:ext cx="847440" cy="780840"/>
          </a:xfrm>
          <a:prstGeom prst="rect">
            <a:avLst/>
          </a:prstGeom>
          <a:ln w="0">
            <a:noFill/>
          </a:ln>
        </p:spPr>
      </p:pic>
      <p:sp>
        <p:nvSpPr>
          <p:cNvPr id="741" name="Google Shape;745;p52"/>
          <p:cNvSpPr/>
          <p:nvPr/>
        </p:nvSpPr>
        <p:spPr>
          <a:xfrm>
            <a:off x="4240440" y="236160"/>
            <a:ext cx="914364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a:solidFill>
                  <a:schemeClr val="dk1"/>
                </a:solidFill>
                <a:latin typeface="Courgette"/>
                <a:ea typeface="Courgette"/>
              </a:rPr>
              <a:t>Les contenus inadaptés</a:t>
            </a:r>
            <a:endParaRPr lang="fr-FR" sz="5000" b="0" strike="noStrike" spc="-1">
              <a:solidFill>
                <a:srgbClr val="000000"/>
              </a:solidFill>
              <a:latin typeface="Calibri"/>
            </a:endParaRPr>
          </a:p>
        </p:txBody>
      </p:sp>
      <p:sp>
        <p:nvSpPr>
          <p:cNvPr id="752" name="Google Shape;766;p53"/>
          <p:cNvSpPr/>
          <p:nvPr/>
        </p:nvSpPr>
        <p:spPr>
          <a:xfrm>
            <a:off x="4063500" y="1243197"/>
            <a:ext cx="3630600" cy="707886"/>
          </a:xfrm>
          <a:prstGeom prst="rect">
            <a:avLst/>
          </a:prstGeom>
          <a:noFill/>
          <a:ln w="0">
            <a:solidFill>
              <a:srgbClr val="004AAD"/>
            </a:solidFill>
          </a:ln>
        </p:spPr>
        <p:style>
          <a:lnRef idx="0">
            <a:scrgbClr r="0" g="0" b="0"/>
          </a:lnRef>
          <a:fillRef idx="0">
            <a:scrgbClr r="0" g="0" b="0"/>
          </a:fillRef>
          <a:effectRef idx="0">
            <a:scrgbClr r="0" g="0" b="0"/>
          </a:effectRef>
          <a:fontRef idx="minor"/>
        </p:style>
        <p:txBody>
          <a:bodyPr anchor="t">
            <a:spAutoFit/>
          </a:bodyPr>
          <a:lstStyle/>
          <a:p>
            <a:pPr algn="ctr">
              <a:lnSpc>
                <a:spcPct val="100000"/>
              </a:lnSpc>
              <a:tabLst>
                <a:tab pos="0" algn="l"/>
              </a:tabLst>
            </a:pPr>
            <a:r>
              <a:rPr lang="fr-FR" sz="2000" b="1" spc="-1" dirty="0">
                <a:solidFill>
                  <a:schemeClr val="dk1"/>
                </a:solidFill>
                <a:latin typeface="Calibri"/>
                <a:ea typeface="Calibri"/>
              </a:rPr>
              <a:t>Comment savoir si le contenu des jeux vidéos est adapté ?</a:t>
            </a:r>
            <a:endParaRPr lang="fr-FR" sz="2000" b="0" strike="noStrike" spc="-1" dirty="0">
              <a:solidFill>
                <a:srgbClr val="000000"/>
              </a:solidFill>
              <a:latin typeface="Calibri"/>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50BE25-5F42-8A32-E8C3-F22D80279A3D}"/>
            </a:ext>
          </a:extLst>
        </p:cNvPr>
        <p:cNvGrpSpPr/>
        <p:nvPr/>
      </p:nvGrpSpPr>
      <p:grpSpPr>
        <a:xfrm>
          <a:off x="0" y="0"/>
          <a:ext cx="0" cy="0"/>
          <a:chOff x="0" y="0"/>
          <a:chExt cx="0" cy="0"/>
        </a:xfrm>
      </p:grpSpPr>
      <p:cxnSp>
        <p:nvCxnSpPr>
          <p:cNvPr id="736" name="Google Shape;740;p52">
            <a:extLst>
              <a:ext uri="{FF2B5EF4-FFF2-40B4-BE49-F238E27FC236}">
                <a16:creationId xmlns:a16="http://schemas.microsoft.com/office/drawing/2014/main" id="{A05D919D-E41A-ADF9-099B-0DD0C29E07AF}"/>
              </a:ext>
            </a:extLst>
          </p:cNvPr>
          <p:cNvCxnSpPr/>
          <p:nvPr/>
        </p:nvCxnSpPr>
        <p:spPr>
          <a:xfrm>
            <a:off x="838080" y="1074240"/>
            <a:ext cx="10515960" cy="360"/>
          </a:xfrm>
          <a:prstGeom prst="straightConnector1">
            <a:avLst/>
          </a:prstGeom>
          <a:ln w="76200">
            <a:solidFill>
              <a:srgbClr val="004AAD"/>
            </a:solidFill>
            <a:miter/>
          </a:ln>
        </p:spPr>
      </p:cxnSp>
      <p:sp>
        <p:nvSpPr>
          <p:cNvPr id="737" name="PlaceHolder 1">
            <a:extLst>
              <a:ext uri="{FF2B5EF4-FFF2-40B4-BE49-F238E27FC236}">
                <a16:creationId xmlns:a16="http://schemas.microsoft.com/office/drawing/2014/main" id="{44E38BF3-864E-8F57-346F-75D7FEDB01FF}"/>
              </a:ext>
            </a:extLst>
          </p:cNvPr>
          <p:cNvSpPr>
            <a:spLocks noGrp="1"/>
          </p:cNvSpPr>
          <p:nvPr>
            <p:ph type="sldNum" idx="255"/>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461CA7D9-05BE-4479-8626-783C4F875CD8}" type="slidenum">
              <a:rPr lang="fr-FR" sz="1200" b="0" strike="noStrike" spc="-1">
                <a:solidFill>
                  <a:srgbClr val="888888"/>
                </a:solidFill>
                <a:latin typeface="Calibri"/>
                <a:ea typeface="Calibri"/>
              </a:rPr>
              <a:t>80</a:t>
            </a:fld>
            <a:endParaRPr lang="fr-FR" sz="1200" b="0" strike="noStrike" spc="-1">
              <a:solidFill>
                <a:srgbClr val="000000"/>
              </a:solidFill>
              <a:latin typeface="Calibri"/>
            </a:endParaRPr>
          </a:p>
        </p:txBody>
      </p:sp>
      <p:sp>
        <p:nvSpPr>
          <p:cNvPr id="738" name="PlaceHolder 2">
            <a:extLst>
              <a:ext uri="{FF2B5EF4-FFF2-40B4-BE49-F238E27FC236}">
                <a16:creationId xmlns:a16="http://schemas.microsoft.com/office/drawing/2014/main" id="{10E890C0-EEC0-FB84-6B08-CFF3EE6FB605}"/>
              </a:ext>
            </a:extLst>
          </p:cNvPr>
          <p:cNvSpPr>
            <a:spLocks noGrp="1"/>
          </p:cNvSpPr>
          <p:nvPr>
            <p:ph type="dt" idx="256"/>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E8A94EBF-5DC9-439F-8707-9934466002E5}"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sp>
        <p:nvSpPr>
          <p:cNvPr id="739" name="PlaceHolder 3">
            <a:extLst>
              <a:ext uri="{FF2B5EF4-FFF2-40B4-BE49-F238E27FC236}">
                <a16:creationId xmlns:a16="http://schemas.microsoft.com/office/drawing/2014/main" id="{A48841EE-AC59-A48D-81B1-CE0D189F44E4}"/>
              </a:ext>
            </a:extLst>
          </p:cNvPr>
          <p:cNvSpPr>
            <a:spLocks noGrp="1"/>
          </p:cNvSpPr>
          <p:nvPr>
            <p:ph type="ftr" idx="257"/>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pic>
        <p:nvPicPr>
          <p:cNvPr id="740" name="Google Shape;744;p52">
            <a:extLst>
              <a:ext uri="{FF2B5EF4-FFF2-40B4-BE49-F238E27FC236}">
                <a16:creationId xmlns:a16="http://schemas.microsoft.com/office/drawing/2014/main" id="{999F2176-B57D-E44A-B0B3-0A00D15B76B8}"/>
              </a:ext>
            </a:extLst>
          </p:cNvPr>
          <p:cNvPicPr/>
          <p:nvPr/>
        </p:nvPicPr>
        <p:blipFill>
          <a:blip r:embed="rId3"/>
          <a:stretch/>
        </p:blipFill>
        <p:spPr>
          <a:xfrm>
            <a:off x="3149640" y="234000"/>
            <a:ext cx="847440" cy="780840"/>
          </a:xfrm>
          <a:prstGeom prst="rect">
            <a:avLst/>
          </a:prstGeom>
          <a:ln w="0">
            <a:noFill/>
          </a:ln>
        </p:spPr>
      </p:pic>
      <p:sp>
        <p:nvSpPr>
          <p:cNvPr id="741" name="Google Shape;745;p52">
            <a:extLst>
              <a:ext uri="{FF2B5EF4-FFF2-40B4-BE49-F238E27FC236}">
                <a16:creationId xmlns:a16="http://schemas.microsoft.com/office/drawing/2014/main" id="{83BF6CF0-E650-8878-238C-D1FBDE936E37}"/>
              </a:ext>
            </a:extLst>
          </p:cNvPr>
          <p:cNvSpPr/>
          <p:nvPr/>
        </p:nvSpPr>
        <p:spPr>
          <a:xfrm>
            <a:off x="4240440" y="236160"/>
            <a:ext cx="914364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a:solidFill>
                  <a:schemeClr val="dk1"/>
                </a:solidFill>
                <a:latin typeface="Courgette"/>
                <a:ea typeface="Courgette"/>
              </a:rPr>
              <a:t>Les contenus inadaptés</a:t>
            </a:r>
            <a:endParaRPr lang="fr-FR" sz="5000" b="0" strike="noStrike" spc="-1">
              <a:solidFill>
                <a:srgbClr val="000000"/>
              </a:solidFill>
              <a:latin typeface="Calibri"/>
            </a:endParaRPr>
          </a:p>
        </p:txBody>
      </p:sp>
      <p:grpSp>
        <p:nvGrpSpPr>
          <p:cNvPr id="742" name="Google Shape;746;p52">
            <a:extLst>
              <a:ext uri="{FF2B5EF4-FFF2-40B4-BE49-F238E27FC236}">
                <a16:creationId xmlns:a16="http://schemas.microsoft.com/office/drawing/2014/main" id="{A75ECEB0-D345-A0A8-C3CE-BA68C74FF0D2}"/>
              </a:ext>
            </a:extLst>
          </p:cNvPr>
          <p:cNvGrpSpPr/>
          <p:nvPr/>
        </p:nvGrpSpPr>
        <p:grpSpPr>
          <a:xfrm>
            <a:off x="3294720" y="2188440"/>
            <a:ext cx="5026680" cy="2480760"/>
            <a:chOff x="3294720" y="2188440"/>
            <a:chExt cx="5026680" cy="2480760"/>
          </a:xfrm>
        </p:grpSpPr>
        <p:sp>
          <p:nvSpPr>
            <p:cNvPr id="743" name="Google Shape;747;p52">
              <a:extLst>
                <a:ext uri="{FF2B5EF4-FFF2-40B4-BE49-F238E27FC236}">
                  <a16:creationId xmlns:a16="http://schemas.microsoft.com/office/drawing/2014/main" id="{28F81A00-E33F-7036-0615-B1EB3F986D5C}"/>
                </a:ext>
              </a:extLst>
            </p:cNvPr>
            <p:cNvSpPr/>
            <p:nvPr/>
          </p:nvSpPr>
          <p:spPr>
            <a:xfrm>
              <a:off x="3294720" y="3030840"/>
              <a:ext cx="1758600" cy="100548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gn="ctr">
                <a:lnSpc>
                  <a:spcPct val="100000"/>
                </a:lnSpc>
                <a:tabLst>
                  <a:tab pos="0" algn="l"/>
                </a:tabLst>
              </a:pPr>
              <a:r>
                <a:rPr lang="fr-FR" sz="6000" b="1" strike="noStrike" spc="-1">
                  <a:solidFill>
                    <a:schemeClr val="dk1"/>
                  </a:solidFill>
                  <a:latin typeface="Calibri"/>
                  <a:ea typeface="Calibri"/>
                </a:rPr>
                <a:t>Les</a:t>
              </a:r>
              <a:endParaRPr lang="fr-FR" sz="6000" b="0" strike="noStrike" spc="-1">
                <a:solidFill>
                  <a:srgbClr val="000000"/>
                </a:solidFill>
                <a:latin typeface="Calibri"/>
              </a:endParaRPr>
            </a:p>
          </p:txBody>
        </p:sp>
        <p:grpSp>
          <p:nvGrpSpPr>
            <p:cNvPr id="744" name="Google Shape;748;p52">
              <a:extLst>
                <a:ext uri="{FF2B5EF4-FFF2-40B4-BE49-F238E27FC236}">
                  <a16:creationId xmlns:a16="http://schemas.microsoft.com/office/drawing/2014/main" id="{1E733A6A-0D51-8A8A-28BE-50CCAABA9619}"/>
                </a:ext>
              </a:extLst>
            </p:cNvPr>
            <p:cNvGrpSpPr/>
            <p:nvPr/>
          </p:nvGrpSpPr>
          <p:grpSpPr>
            <a:xfrm>
              <a:off x="4998240" y="2188440"/>
              <a:ext cx="3323160" cy="2480760"/>
              <a:chOff x="4998240" y="2188440"/>
              <a:chExt cx="3323160" cy="2480760"/>
            </a:xfrm>
          </p:grpSpPr>
          <p:pic>
            <p:nvPicPr>
              <p:cNvPr id="745" name="Google Shape;749;p52">
                <a:extLst>
                  <a:ext uri="{FF2B5EF4-FFF2-40B4-BE49-F238E27FC236}">
                    <a16:creationId xmlns:a16="http://schemas.microsoft.com/office/drawing/2014/main" id="{821AC9E1-A9BE-7DD8-C736-F4AFEAA46A1C}"/>
                  </a:ext>
                </a:extLst>
              </p:cNvPr>
              <p:cNvPicPr/>
              <p:nvPr/>
            </p:nvPicPr>
            <p:blipFill>
              <a:blip r:embed="rId4"/>
              <a:srcRect b="9766"/>
              <a:stretch/>
            </p:blipFill>
            <p:spPr>
              <a:xfrm>
                <a:off x="4998240" y="2482920"/>
                <a:ext cx="880560" cy="1986480"/>
              </a:xfrm>
              <a:prstGeom prst="rect">
                <a:avLst/>
              </a:prstGeom>
              <a:ln w="0">
                <a:noFill/>
              </a:ln>
            </p:spPr>
          </p:pic>
          <p:pic>
            <p:nvPicPr>
              <p:cNvPr id="746" name="Google Shape;750;p52">
                <a:extLst>
                  <a:ext uri="{FF2B5EF4-FFF2-40B4-BE49-F238E27FC236}">
                    <a16:creationId xmlns:a16="http://schemas.microsoft.com/office/drawing/2014/main" id="{1590A9D4-76E7-41CB-0AB7-2D4C860B0602}"/>
                  </a:ext>
                </a:extLst>
              </p:cNvPr>
              <p:cNvPicPr/>
              <p:nvPr/>
            </p:nvPicPr>
            <p:blipFill>
              <a:blip r:embed="rId5"/>
              <a:stretch/>
            </p:blipFill>
            <p:spPr>
              <a:xfrm>
                <a:off x="5889960" y="2655720"/>
                <a:ext cx="853920" cy="1798200"/>
              </a:xfrm>
              <a:prstGeom prst="rect">
                <a:avLst/>
              </a:prstGeom>
              <a:ln w="0">
                <a:noFill/>
              </a:ln>
            </p:spPr>
          </p:pic>
          <p:pic>
            <p:nvPicPr>
              <p:cNvPr id="747" name="Google Shape;751;p52">
                <a:extLst>
                  <a:ext uri="{FF2B5EF4-FFF2-40B4-BE49-F238E27FC236}">
                    <a16:creationId xmlns:a16="http://schemas.microsoft.com/office/drawing/2014/main" id="{A7A44FD3-71D0-8C25-C1A0-7C1958F0CE86}"/>
                  </a:ext>
                </a:extLst>
              </p:cNvPr>
              <p:cNvPicPr/>
              <p:nvPr/>
            </p:nvPicPr>
            <p:blipFill>
              <a:blip r:embed="rId6"/>
              <a:srcRect l="13301"/>
              <a:stretch/>
            </p:blipFill>
            <p:spPr>
              <a:xfrm>
                <a:off x="6703560" y="2440800"/>
                <a:ext cx="1039680" cy="2228400"/>
              </a:xfrm>
              <a:prstGeom prst="rect">
                <a:avLst/>
              </a:prstGeom>
              <a:ln w="0">
                <a:noFill/>
              </a:ln>
            </p:spPr>
          </p:pic>
          <p:pic>
            <p:nvPicPr>
              <p:cNvPr id="748" name="Google Shape;752;p52">
                <a:extLst>
                  <a:ext uri="{FF2B5EF4-FFF2-40B4-BE49-F238E27FC236}">
                    <a16:creationId xmlns:a16="http://schemas.microsoft.com/office/drawing/2014/main" id="{18556A28-124D-790D-2DBA-BE7195B199E7}"/>
                  </a:ext>
                </a:extLst>
              </p:cNvPr>
              <p:cNvPicPr/>
              <p:nvPr/>
            </p:nvPicPr>
            <p:blipFill>
              <a:blip r:embed="rId7"/>
              <a:srcRect l="31870" r="6617"/>
              <a:stretch/>
            </p:blipFill>
            <p:spPr>
              <a:xfrm>
                <a:off x="7798320" y="2188440"/>
                <a:ext cx="523080" cy="2280600"/>
              </a:xfrm>
              <a:prstGeom prst="rect">
                <a:avLst/>
              </a:prstGeom>
              <a:ln w="0">
                <a:noFill/>
              </a:ln>
            </p:spPr>
          </p:pic>
        </p:grpSp>
      </p:grpSp>
      <p:sp>
        <p:nvSpPr>
          <p:cNvPr id="752" name="Google Shape;766;p53">
            <a:extLst>
              <a:ext uri="{FF2B5EF4-FFF2-40B4-BE49-F238E27FC236}">
                <a16:creationId xmlns:a16="http://schemas.microsoft.com/office/drawing/2014/main" id="{995063E7-EF7B-9564-4F51-8B6B81291D8B}"/>
              </a:ext>
            </a:extLst>
          </p:cNvPr>
          <p:cNvSpPr/>
          <p:nvPr/>
        </p:nvSpPr>
        <p:spPr>
          <a:xfrm>
            <a:off x="3003120" y="4986720"/>
            <a:ext cx="3630600" cy="707886"/>
          </a:xfrm>
          <a:prstGeom prst="rect">
            <a:avLst/>
          </a:prstGeom>
          <a:noFill/>
          <a:ln w="0">
            <a:solidFill>
              <a:srgbClr val="004AAD"/>
            </a:solidFill>
          </a:ln>
        </p:spPr>
        <p:style>
          <a:lnRef idx="0">
            <a:scrgbClr r="0" g="0" b="0"/>
          </a:lnRef>
          <a:fillRef idx="0">
            <a:scrgbClr r="0" g="0" b="0"/>
          </a:fillRef>
          <a:effectRef idx="0">
            <a:scrgbClr r="0" g="0" b="0"/>
          </a:effectRef>
          <a:fontRef idx="minor"/>
        </p:style>
        <p:txBody>
          <a:bodyPr anchor="t">
            <a:spAutoFit/>
          </a:bodyPr>
          <a:lstStyle/>
          <a:p>
            <a:pPr algn="ctr">
              <a:lnSpc>
                <a:spcPct val="100000"/>
              </a:lnSpc>
              <a:tabLst>
                <a:tab pos="0" algn="l"/>
              </a:tabLst>
            </a:pPr>
            <a:r>
              <a:rPr lang="fr-FR" sz="2000" b="1" strike="noStrike" spc="-1" dirty="0">
                <a:solidFill>
                  <a:schemeClr val="dk1"/>
                </a:solidFill>
                <a:latin typeface="Calibri"/>
                <a:ea typeface="Calibri"/>
              </a:rPr>
              <a:t>💡 Pour savoir si le contenu du jeu est adapté à votre enfant</a:t>
            </a:r>
            <a:endParaRPr lang="fr-FR" sz="2000" b="0" strike="noStrike" spc="-1" dirty="0">
              <a:solidFill>
                <a:srgbClr val="000000"/>
              </a:solidFill>
              <a:latin typeface="Calibri"/>
            </a:endParaRPr>
          </a:p>
        </p:txBody>
      </p:sp>
    </p:spTree>
    <p:extLst>
      <p:ext uri="{BB962C8B-B14F-4D97-AF65-F5344CB8AC3E}">
        <p14:creationId xmlns:p14="http://schemas.microsoft.com/office/powerpoint/2010/main" val="133405219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60423F-4236-3B5D-FF9D-EA786BD0920D}"/>
            </a:ext>
          </a:extLst>
        </p:cNvPr>
        <p:cNvGrpSpPr/>
        <p:nvPr/>
      </p:nvGrpSpPr>
      <p:grpSpPr>
        <a:xfrm>
          <a:off x="0" y="0"/>
          <a:ext cx="0" cy="0"/>
          <a:chOff x="0" y="0"/>
          <a:chExt cx="0" cy="0"/>
        </a:xfrm>
      </p:grpSpPr>
      <p:cxnSp>
        <p:nvCxnSpPr>
          <p:cNvPr id="736" name="Google Shape;740;p52">
            <a:extLst>
              <a:ext uri="{FF2B5EF4-FFF2-40B4-BE49-F238E27FC236}">
                <a16:creationId xmlns:a16="http://schemas.microsoft.com/office/drawing/2014/main" id="{2AE9A974-1845-E9C1-7619-65554AD48099}"/>
              </a:ext>
            </a:extLst>
          </p:cNvPr>
          <p:cNvCxnSpPr/>
          <p:nvPr/>
        </p:nvCxnSpPr>
        <p:spPr>
          <a:xfrm>
            <a:off x="838080" y="1074240"/>
            <a:ext cx="10515960" cy="360"/>
          </a:xfrm>
          <a:prstGeom prst="straightConnector1">
            <a:avLst/>
          </a:prstGeom>
          <a:ln w="76200">
            <a:solidFill>
              <a:srgbClr val="004AAD"/>
            </a:solidFill>
            <a:miter/>
          </a:ln>
        </p:spPr>
      </p:cxnSp>
      <p:sp>
        <p:nvSpPr>
          <p:cNvPr id="737" name="PlaceHolder 1">
            <a:extLst>
              <a:ext uri="{FF2B5EF4-FFF2-40B4-BE49-F238E27FC236}">
                <a16:creationId xmlns:a16="http://schemas.microsoft.com/office/drawing/2014/main" id="{2245CBC1-C1F0-BBD8-A0AC-EFAB9526AD53}"/>
              </a:ext>
            </a:extLst>
          </p:cNvPr>
          <p:cNvSpPr>
            <a:spLocks noGrp="1"/>
          </p:cNvSpPr>
          <p:nvPr>
            <p:ph type="sldNum" idx="255"/>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461CA7D9-05BE-4479-8626-783C4F875CD8}" type="slidenum">
              <a:rPr lang="fr-FR" sz="1200" b="0" strike="noStrike" spc="-1">
                <a:solidFill>
                  <a:srgbClr val="888888"/>
                </a:solidFill>
                <a:latin typeface="Calibri"/>
                <a:ea typeface="Calibri"/>
              </a:rPr>
              <a:t>81</a:t>
            </a:fld>
            <a:endParaRPr lang="fr-FR" sz="1200" b="0" strike="noStrike" spc="-1">
              <a:solidFill>
                <a:srgbClr val="000000"/>
              </a:solidFill>
              <a:latin typeface="Calibri"/>
            </a:endParaRPr>
          </a:p>
        </p:txBody>
      </p:sp>
      <p:sp>
        <p:nvSpPr>
          <p:cNvPr id="738" name="PlaceHolder 2">
            <a:extLst>
              <a:ext uri="{FF2B5EF4-FFF2-40B4-BE49-F238E27FC236}">
                <a16:creationId xmlns:a16="http://schemas.microsoft.com/office/drawing/2014/main" id="{51CC02EB-22D1-9E16-7249-356DA107BB27}"/>
              </a:ext>
            </a:extLst>
          </p:cNvPr>
          <p:cNvSpPr>
            <a:spLocks noGrp="1"/>
          </p:cNvSpPr>
          <p:nvPr>
            <p:ph type="dt" idx="256"/>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E8A94EBF-5DC9-439F-8707-9934466002E5}"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sp>
        <p:nvSpPr>
          <p:cNvPr id="739" name="PlaceHolder 3">
            <a:extLst>
              <a:ext uri="{FF2B5EF4-FFF2-40B4-BE49-F238E27FC236}">
                <a16:creationId xmlns:a16="http://schemas.microsoft.com/office/drawing/2014/main" id="{0AC002E2-82EB-4CCF-3C89-B841B64AD6BB}"/>
              </a:ext>
            </a:extLst>
          </p:cNvPr>
          <p:cNvSpPr>
            <a:spLocks noGrp="1"/>
          </p:cNvSpPr>
          <p:nvPr>
            <p:ph type="ftr" idx="257"/>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pic>
        <p:nvPicPr>
          <p:cNvPr id="740" name="Google Shape;744;p52">
            <a:extLst>
              <a:ext uri="{FF2B5EF4-FFF2-40B4-BE49-F238E27FC236}">
                <a16:creationId xmlns:a16="http://schemas.microsoft.com/office/drawing/2014/main" id="{50015E77-FC74-909C-FC51-9B21C97D1A5D}"/>
              </a:ext>
            </a:extLst>
          </p:cNvPr>
          <p:cNvPicPr/>
          <p:nvPr/>
        </p:nvPicPr>
        <p:blipFill>
          <a:blip r:embed="rId3"/>
          <a:stretch/>
        </p:blipFill>
        <p:spPr>
          <a:xfrm>
            <a:off x="3149640" y="234000"/>
            <a:ext cx="847440" cy="780840"/>
          </a:xfrm>
          <a:prstGeom prst="rect">
            <a:avLst/>
          </a:prstGeom>
          <a:ln w="0">
            <a:noFill/>
          </a:ln>
        </p:spPr>
      </p:pic>
      <p:sp>
        <p:nvSpPr>
          <p:cNvPr id="741" name="Google Shape;745;p52">
            <a:extLst>
              <a:ext uri="{FF2B5EF4-FFF2-40B4-BE49-F238E27FC236}">
                <a16:creationId xmlns:a16="http://schemas.microsoft.com/office/drawing/2014/main" id="{955CB3B3-2ABB-5FDE-A78D-4BF2440E8F0E}"/>
              </a:ext>
            </a:extLst>
          </p:cNvPr>
          <p:cNvSpPr/>
          <p:nvPr/>
        </p:nvSpPr>
        <p:spPr>
          <a:xfrm>
            <a:off x="4240440" y="236160"/>
            <a:ext cx="914364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a:solidFill>
                  <a:schemeClr val="dk1"/>
                </a:solidFill>
                <a:latin typeface="Courgette"/>
                <a:ea typeface="Courgette"/>
              </a:rPr>
              <a:t>Les contenus inadaptés</a:t>
            </a:r>
            <a:endParaRPr lang="fr-FR" sz="5000" b="0" strike="noStrike" spc="-1">
              <a:solidFill>
                <a:srgbClr val="000000"/>
              </a:solidFill>
              <a:latin typeface="Calibri"/>
            </a:endParaRPr>
          </a:p>
        </p:txBody>
      </p:sp>
      <p:grpSp>
        <p:nvGrpSpPr>
          <p:cNvPr id="742" name="Google Shape;746;p52">
            <a:extLst>
              <a:ext uri="{FF2B5EF4-FFF2-40B4-BE49-F238E27FC236}">
                <a16:creationId xmlns:a16="http://schemas.microsoft.com/office/drawing/2014/main" id="{59FA7D12-2F30-FEC5-6D1A-A8D850406A1F}"/>
              </a:ext>
            </a:extLst>
          </p:cNvPr>
          <p:cNvGrpSpPr/>
          <p:nvPr/>
        </p:nvGrpSpPr>
        <p:grpSpPr>
          <a:xfrm>
            <a:off x="3294720" y="2188440"/>
            <a:ext cx="5026680" cy="2480760"/>
            <a:chOff x="3294720" y="2188440"/>
            <a:chExt cx="5026680" cy="2480760"/>
          </a:xfrm>
        </p:grpSpPr>
        <p:sp>
          <p:nvSpPr>
            <p:cNvPr id="743" name="Google Shape;747;p52">
              <a:extLst>
                <a:ext uri="{FF2B5EF4-FFF2-40B4-BE49-F238E27FC236}">
                  <a16:creationId xmlns:a16="http://schemas.microsoft.com/office/drawing/2014/main" id="{AD8037A3-5B2F-4507-211B-FC12DFEA9AD3}"/>
                </a:ext>
              </a:extLst>
            </p:cNvPr>
            <p:cNvSpPr/>
            <p:nvPr/>
          </p:nvSpPr>
          <p:spPr>
            <a:xfrm>
              <a:off x="3294720" y="3030840"/>
              <a:ext cx="1758600" cy="100548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gn="ctr">
                <a:lnSpc>
                  <a:spcPct val="100000"/>
                </a:lnSpc>
                <a:tabLst>
                  <a:tab pos="0" algn="l"/>
                </a:tabLst>
              </a:pPr>
              <a:r>
                <a:rPr lang="fr-FR" sz="6000" b="1" strike="noStrike" spc="-1">
                  <a:solidFill>
                    <a:schemeClr val="dk1"/>
                  </a:solidFill>
                  <a:latin typeface="Calibri"/>
                  <a:ea typeface="Calibri"/>
                </a:rPr>
                <a:t>Les</a:t>
              </a:r>
              <a:endParaRPr lang="fr-FR" sz="6000" b="0" strike="noStrike" spc="-1">
                <a:solidFill>
                  <a:srgbClr val="000000"/>
                </a:solidFill>
                <a:latin typeface="Calibri"/>
              </a:endParaRPr>
            </a:p>
          </p:txBody>
        </p:sp>
        <p:grpSp>
          <p:nvGrpSpPr>
            <p:cNvPr id="744" name="Google Shape;748;p52">
              <a:extLst>
                <a:ext uri="{FF2B5EF4-FFF2-40B4-BE49-F238E27FC236}">
                  <a16:creationId xmlns:a16="http://schemas.microsoft.com/office/drawing/2014/main" id="{6378582B-B32E-A29C-027A-63147E8EF6EF}"/>
                </a:ext>
              </a:extLst>
            </p:cNvPr>
            <p:cNvGrpSpPr/>
            <p:nvPr/>
          </p:nvGrpSpPr>
          <p:grpSpPr>
            <a:xfrm>
              <a:off x="4998240" y="2188440"/>
              <a:ext cx="3323160" cy="2480760"/>
              <a:chOff x="4998240" y="2188440"/>
              <a:chExt cx="3323160" cy="2480760"/>
            </a:xfrm>
          </p:grpSpPr>
          <p:pic>
            <p:nvPicPr>
              <p:cNvPr id="745" name="Google Shape;749;p52">
                <a:extLst>
                  <a:ext uri="{FF2B5EF4-FFF2-40B4-BE49-F238E27FC236}">
                    <a16:creationId xmlns:a16="http://schemas.microsoft.com/office/drawing/2014/main" id="{28AA720A-921D-5149-9E0C-5F545752431A}"/>
                  </a:ext>
                </a:extLst>
              </p:cNvPr>
              <p:cNvPicPr/>
              <p:nvPr/>
            </p:nvPicPr>
            <p:blipFill>
              <a:blip r:embed="rId4"/>
              <a:srcRect b="9766"/>
              <a:stretch/>
            </p:blipFill>
            <p:spPr>
              <a:xfrm>
                <a:off x="4998240" y="2482920"/>
                <a:ext cx="880560" cy="1986480"/>
              </a:xfrm>
              <a:prstGeom prst="rect">
                <a:avLst/>
              </a:prstGeom>
              <a:ln w="0">
                <a:noFill/>
              </a:ln>
            </p:spPr>
          </p:pic>
          <p:pic>
            <p:nvPicPr>
              <p:cNvPr id="746" name="Google Shape;750;p52">
                <a:extLst>
                  <a:ext uri="{FF2B5EF4-FFF2-40B4-BE49-F238E27FC236}">
                    <a16:creationId xmlns:a16="http://schemas.microsoft.com/office/drawing/2014/main" id="{F776A7A8-BB03-7B1F-4F60-20C02BDCDC84}"/>
                  </a:ext>
                </a:extLst>
              </p:cNvPr>
              <p:cNvPicPr/>
              <p:nvPr/>
            </p:nvPicPr>
            <p:blipFill>
              <a:blip r:embed="rId5"/>
              <a:stretch/>
            </p:blipFill>
            <p:spPr>
              <a:xfrm>
                <a:off x="5889960" y="2655720"/>
                <a:ext cx="853920" cy="1798200"/>
              </a:xfrm>
              <a:prstGeom prst="rect">
                <a:avLst/>
              </a:prstGeom>
              <a:ln w="0">
                <a:noFill/>
              </a:ln>
            </p:spPr>
          </p:pic>
          <p:pic>
            <p:nvPicPr>
              <p:cNvPr id="747" name="Google Shape;751;p52">
                <a:extLst>
                  <a:ext uri="{FF2B5EF4-FFF2-40B4-BE49-F238E27FC236}">
                    <a16:creationId xmlns:a16="http://schemas.microsoft.com/office/drawing/2014/main" id="{4BCD6AE0-2000-1EA3-D10C-A111B0BDAF39}"/>
                  </a:ext>
                </a:extLst>
              </p:cNvPr>
              <p:cNvPicPr/>
              <p:nvPr/>
            </p:nvPicPr>
            <p:blipFill>
              <a:blip r:embed="rId6"/>
              <a:srcRect l="13301"/>
              <a:stretch/>
            </p:blipFill>
            <p:spPr>
              <a:xfrm>
                <a:off x="6703560" y="2440800"/>
                <a:ext cx="1039680" cy="2228400"/>
              </a:xfrm>
              <a:prstGeom prst="rect">
                <a:avLst/>
              </a:prstGeom>
              <a:ln w="0">
                <a:noFill/>
              </a:ln>
            </p:spPr>
          </p:pic>
          <p:pic>
            <p:nvPicPr>
              <p:cNvPr id="748" name="Google Shape;752;p52">
                <a:extLst>
                  <a:ext uri="{FF2B5EF4-FFF2-40B4-BE49-F238E27FC236}">
                    <a16:creationId xmlns:a16="http://schemas.microsoft.com/office/drawing/2014/main" id="{78D7496B-C228-FA1E-2B77-BB90EEE8C403}"/>
                  </a:ext>
                </a:extLst>
              </p:cNvPr>
              <p:cNvPicPr/>
              <p:nvPr/>
            </p:nvPicPr>
            <p:blipFill>
              <a:blip r:embed="rId7"/>
              <a:srcRect l="31870" r="6617"/>
              <a:stretch/>
            </p:blipFill>
            <p:spPr>
              <a:xfrm>
                <a:off x="7798320" y="2188440"/>
                <a:ext cx="523080" cy="2280600"/>
              </a:xfrm>
              <a:prstGeom prst="rect">
                <a:avLst/>
              </a:prstGeom>
              <a:ln w="0">
                <a:noFill/>
              </a:ln>
            </p:spPr>
          </p:pic>
        </p:grpSp>
      </p:grpSp>
      <p:pic>
        <p:nvPicPr>
          <p:cNvPr id="749" name="Google Shape;753;p52">
            <a:extLst>
              <a:ext uri="{FF2B5EF4-FFF2-40B4-BE49-F238E27FC236}">
                <a16:creationId xmlns:a16="http://schemas.microsoft.com/office/drawing/2014/main" id="{6E1416F0-7B62-2B71-280A-C3768581ABB2}"/>
              </a:ext>
            </a:extLst>
          </p:cNvPr>
          <p:cNvPicPr/>
          <p:nvPr/>
        </p:nvPicPr>
        <p:blipFill>
          <a:blip r:embed="rId8"/>
          <a:stretch/>
        </p:blipFill>
        <p:spPr>
          <a:xfrm>
            <a:off x="1498680" y="1794600"/>
            <a:ext cx="914040" cy="4029120"/>
          </a:xfrm>
          <a:prstGeom prst="rect">
            <a:avLst/>
          </a:prstGeom>
          <a:ln w="0">
            <a:noFill/>
          </a:ln>
        </p:spPr>
      </p:pic>
      <p:pic>
        <p:nvPicPr>
          <p:cNvPr id="750" name="Google Shape;754;p52">
            <a:extLst>
              <a:ext uri="{FF2B5EF4-FFF2-40B4-BE49-F238E27FC236}">
                <a16:creationId xmlns:a16="http://schemas.microsoft.com/office/drawing/2014/main" id="{35EBD234-B74B-146C-5238-2890A31EFB43}"/>
              </a:ext>
            </a:extLst>
          </p:cNvPr>
          <p:cNvPicPr/>
          <p:nvPr/>
        </p:nvPicPr>
        <p:blipFill>
          <a:blip r:embed="rId9"/>
          <a:stretch/>
        </p:blipFill>
        <p:spPr>
          <a:xfrm>
            <a:off x="10148760" y="0"/>
            <a:ext cx="1409040" cy="6857640"/>
          </a:xfrm>
          <a:prstGeom prst="rect">
            <a:avLst/>
          </a:prstGeom>
          <a:ln w="0">
            <a:noFill/>
          </a:ln>
        </p:spPr>
      </p:pic>
      <p:pic>
        <p:nvPicPr>
          <p:cNvPr id="751" name="Google Shape;755;p52">
            <a:extLst>
              <a:ext uri="{FF2B5EF4-FFF2-40B4-BE49-F238E27FC236}">
                <a16:creationId xmlns:a16="http://schemas.microsoft.com/office/drawing/2014/main" id="{0FE7E16C-9720-DABA-6476-33354FE770D6}"/>
              </a:ext>
            </a:extLst>
          </p:cNvPr>
          <p:cNvPicPr/>
          <p:nvPr/>
        </p:nvPicPr>
        <p:blipFill>
          <a:blip r:embed="rId10"/>
          <a:stretch/>
        </p:blipFill>
        <p:spPr>
          <a:xfrm>
            <a:off x="10175400" y="4775760"/>
            <a:ext cx="569520" cy="520920"/>
          </a:xfrm>
          <a:prstGeom prst="rect">
            <a:avLst/>
          </a:prstGeom>
          <a:ln w="0">
            <a:noFill/>
          </a:ln>
        </p:spPr>
      </p:pic>
      <p:sp>
        <p:nvSpPr>
          <p:cNvPr id="3" name="Google Shape;766;p53">
            <a:extLst>
              <a:ext uri="{FF2B5EF4-FFF2-40B4-BE49-F238E27FC236}">
                <a16:creationId xmlns:a16="http://schemas.microsoft.com/office/drawing/2014/main" id="{3AD746C3-389E-77F0-97CF-9860E2938B37}"/>
              </a:ext>
            </a:extLst>
          </p:cNvPr>
          <p:cNvSpPr/>
          <p:nvPr/>
        </p:nvSpPr>
        <p:spPr>
          <a:xfrm>
            <a:off x="3003120" y="4986720"/>
            <a:ext cx="3630600" cy="707886"/>
          </a:xfrm>
          <a:prstGeom prst="rect">
            <a:avLst/>
          </a:prstGeom>
          <a:noFill/>
          <a:ln w="0">
            <a:solidFill>
              <a:srgbClr val="004AAD"/>
            </a:solidFill>
          </a:ln>
        </p:spPr>
        <p:style>
          <a:lnRef idx="0">
            <a:scrgbClr r="0" g="0" b="0"/>
          </a:lnRef>
          <a:fillRef idx="0">
            <a:scrgbClr r="0" g="0" b="0"/>
          </a:fillRef>
          <a:effectRef idx="0">
            <a:scrgbClr r="0" g="0" b="0"/>
          </a:effectRef>
          <a:fontRef idx="minor"/>
        </p:style>
        <p:txBody>
          <a:bodyPr anchor="t">
            <a:spAutoFit/>
          </a:bodyPr>
          <a:lstStyle/>
          <a:p>
            <a:pPr algn="ctr">
              <a:lnSpc>
                <a:spcPct val="100000"/>
              </a:lnSpc>
              <a:tabLst>
                <a:tab pos="0" algn="l"/>
              </a:tabLst>
            </a:pPr>
            <a:r>
              <a:rPr lang="fr-FR" sz="2000" b="1" strike="noStrike" spc="-1" dirty="0">
                <a:solidFill>
                  <a:schemeClr val="dk1"/>
                </a:solidFill>
                <a:latin typeface="Calibri"/>
                <a:ea typeface="Calibri"/>
              </a:rPr>
              <a:t>💡 Pour savoir si le contenu du jeu est adapté à votre enfant</a:t>
            </a:r>
            <a:endParaRPr lang="fr-FR" sz="2000" b="0" strike="noStrike" spc="-1" dirty="0">
              <a:solidFill>
                <a:srgbClr val="000000"/>
              </a:solidFill>
              <a:latin typeface="Calibri"/>
            </a:endParaRPr>
          </a:p>
        </p:txBody>
      </p:sp>
    </p:spTree>
    <p:extLst>
      <p:ext uri="{BB962C8B-B14F-4D97-AF65-F5344CB8AC3E}">
        <p14:creationId xmlns:p14="http://schemas.microsoft.com/office/powerpoint/2010/main" val="155300268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CB264E-9C2D-FFCE-2E78-A85BB01A3F0C}"/>
            </a:ext>
          </a:extLst>
        </p:cNvPr>
        <p:cNvGrpSpPr/>
        <p:nvPr/>
      </p:nvGrpSpPr>
      <p:grpSpPr>
        <a:xfrm>
          <a:off x="0" y="0"/>
          <a:ext cx="0" cy="0"/>
          <a:chOff x="0" y="0"/>
          <a:chExt cx="0" cy="0"/>
        </a:xfrm>
      </p:grpSpPr>
      <p:cxnSp>
        <p:nvCxnSpPr>
          <p:cNvPr id="736" name="Google Shape;740;p52">
            <a:extLst>
              <a:ext uri="{FF2B5EF4-FFF2-40B4-BE49-F238E27FC236}">
                <a16:creationId xmlns:a16="http://schemas.microsoft.com/office/drawing/2014/main" id="{2E382C30-37D1-D207-D32A-D294E1668097}"/>
              </a:ext>
            </a:extLst>
          </p:cNvPr>
          <p:cNvCxnSpPr/>
          <p:nvPr/>
        </p:nvCxnSpPr>
        <p:spPr>
          <a:xfrm>
            <a:off x="838080" y="1074240"/>
            <a:ext cx="10515960" cy="360"/>
          </a:xfrm>
          <a:prstGeom prst="straightConnector1">
            <a:avLst/>
          </a:prstGeom>
          <a:ln w="76200">
            <a:solidFill>
              <a:srgbClr val="004AAD"/>
            </a:solidFill>
            <a:miter/>
          </a:ln>
        </p:spPr>
      </p:cxnSp>
      <p:sp>
        <p:nvSpPr>
          <p:cNvPr id="737" name="PlaceHolder 1">
            <a:extLst>
              <a:ext uri="{FF2B5EF4-FFF2-40B4-BE49-F238E27FC236}">
                <a16:creationId xmlns:a16="http://schemas.microsoft.com/office/drawing/2014/main" id="{8C61EC11-D5B5-43C8-0CB5-E9875D150679}"/>
              </a:ext>
            </a:extLst>
          </p:cNvPr>
          <p:cNvSpPr>
            <a:spLocks noGrp="1"/>
          </p:cNvSpPr>
          <p:nvPr>
            <p:ph type="sldNum" idx="255"/>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461CA7D9-05BE-4479-8626-783C4F875CD8}" type="slidenum">
              <a:rPr lang="fr-FR" sz="1200" b="0" strike="noStrike" spc="-1">
                <a:solidFill>
                  <a:srgbClr val="888888"/>
                </a:solidFill>
                <a:latin typeface="Calibri"/>
                <a:ea typeface="Calibri"/>
              </a:rPr>
              <a:t>82</a:t>
            </a:fld>
            <a:endParaRPr lang="fr-FR" sz="1200" b="0" strike="noStrike" spc="-1">
              <a:solidFill>
                <a:srgbClr val="000000"/>
              </a:solidFill>
              <a:latin typeface="Calibri"/>
            </a:endParaRPr>
          </a:p>
        </p:txBody>
      </p:sp>
      <p:sp>
        <p:nvSpPr>
          <p:cNvPr id="738" name="PlaceHolder 2">
            <a:extLst>
              <a:ext uri="{FF2B5EF4-FFF2-40B4-BE49-F238E27FC236}">
                <a16:creationId xmlns:a16="http://schemas.microsoft.com/office/drawing/2014/main" id="{F24CA656-ADF2-0EC8-0353-8141A4380FE7}"/>
              </a:ext>
            </a:extLst>
          </p:cNvPr>
          <p:cNvSpPr>
            <a:spLocks noGrp="1"/>
          </p:cNvSpPr>
          <p:nvPr>
            <p:ph type="dt" idx="256"/>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E8A94EBF-5DC9-439F-8707-9934466002E5}"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sp>
        <p:nvSpPr>
          <p:cNvPr id="739" name="PlaceHolder 3">
            <a:extLst>
              <a:ext uri="{FF2B5EF4-FFF2-40B4-BE49-F238E27FC236}">
                <a16:creationId xmlns:a16="http://schemas.microsoft.com/office/drawing/2014/main" id="{76BC8101-CF50-371B-FF31-5CBED58AF865}"/>
              </a:ext>
            </a:extLst>
          </p:cNvPr>
          <p:cNvSpPr>
            <a:spLocks noGrp="1"/>
          </p:cNvSpPr>
          <p:nvPr>
            <p:ph type="ftr" idx="257"/>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pic>
        <p:nvPicPr>
          <p:cNvPr id="740" name="Google Shape;744;p52">
            <a:extLst>
              <a:ext uri="{FF2B5EF4-FFF2-40B4-BE49-F238E27FC236}">
                <a16:creationId xmlns:a16="http://schemas.microsoft.com/office/drawing/2014/main" id="{1DCA58FF-7076-8059-E49B-695D0A2E3431}"/>
              </a:ext>
            </a:extLst>
          </p:cNvPr>
          <p:cNvPicPr/>
          <p:nvPr/>
        </p:nvPicPr>
        <p:blipFill>
          <a:blip r:embed="rId3"/>
          <a:stretch/>
        </p:blipFill>
        <p:spPr>
          <a:xfrm>
            <a:off x="3149640" y="234000"/>
            <a:ext cx="847440" cy="780840"/>
          </a:xfrm>
          <a:prstGeom prst="rect">
            <a:avLst/>
          </a:prstGeom>
          <a:ln w="0">
            <a:noFill/>
          </a:ln>
        </p:spPr>
      </p:pic>
      <p:sp>
        <p:nvSpPr>
          <p:cNvPr id="741" name="Google Shape;745;p52">
            <a:extLst>
              <a:ext uri="{FF2B5EF4-FFF2-40B4-BE49-F238E27FC236}">
                <a16:creationId xmlns:a16="http://schemas.microsoft.com/office/drawing/2014/main" id="{75B666C9-86DD-B93D-9206-DE585BDC1B05}"/>
              </a:ext>
            </a:extLst>
          </p:cNvPr>
          <p:cNvSpPr/>
          <p:nvPr/>
        </p:nvSpPr>
        <p:spPr>
          <a:xfrm>
            <a:off x="4240440" y="236160"/>
            <a:ext cx="914364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a:solidFill>
                  <a:schemeClr val="dk1"/>
                </a:solidFill>
                <a:latin typeface="Courgette"/>
                <a:ea typeface="Courgette"/>
              </a:rPr>
              <a:t>Les contenus inadaptés</a:t>
            </a:r>
            <a:endParaRPr lang="fr-FR" sz="5000" b="0" strike="noStrike" spc="-1">
              <a:solidFill>
                <a:srgbClr val="000000"/>
              </a:solidFill>
              <a:latin typeface="Calibri"/>
            </a:endParaRPr>
          </a:p>
        </p:txBody>
      </p:sp>
      <p:sp>
        <p:nvSpPr>
          <p:cNvPr id="12" name="Google Shape;766;p53">
            <a:extLst>
              <a:ext uri="{FF2B5EF4-FFF2-40B4-BE49-F238E27FC236}">
                <a16:creationId xmlns:a16="http://schemas.microsoft.com/office/drawing/2014/main" id="{57FCD1BD-5E7D-6403-164D-E5BE1101FF7C}"/>
              </a:ext>
            </a:extLst>
          </p:cNvPr>
          <p:cNvSpPr/>
          <p:nvPr/>
        </p:nvSpPr>
        <p:spPr>
          <a:xfrm>
            <a:off x="2993317" y="1618338"/>
            <a:ext cx="6620478" cy="923330"/>
          </a:xfrm>
          <a:prstGeom prst="rect">
            <a:avLst/>
          </a:prstGeom>
          <a:noFill/>
          <a:ln w="0">
            <a:solidFill>
              <a:srgbClr val="004AAD"/>
            </a:solidFill>
          </a:ln>
        </p:spPr>
        <p:style>
          <a:lnRef idx="0">
            <a:scrgbClr r="0" g="0" b="0"/>
          </a:lnRef>
          <a:fillRef idx="0">
            <a:scrgbClr r="0" g="0" b="0"/>
          </a:fillRef>
          <a:effectRef idx="0">
            <a:scrgbClr r="0" g="0" b="0"/>
          </a:effectRef>
          <a:fontRef idx="minor"/>
        </p:style>
        <p:txBody>
          <a:bodyPr wrap="square" anchor="t">
            <a:spAutoFit/>
          </a:bodyPr>
          <a:lstStyle/>
          <a:p>
            <a:pPr algn="ctr">
              <a:lnSpc>
                <a:spcPct val="100000"/>
              </a:lnSpc>
              <a:tabLst>
                <a:tab pos="0" algn="l"/>
              </a:tabLst>
            </a:pPr>
            <a:r>
              <a:rPr lang="fr-FR" dirty="0"/>
              <a:t>La signalétique jeunesse est un système de classification des programmes audiovisuels qui permet d’indiquer au public si un programme est adapté à un mineur en fonction de son âge.</a:t>
            </a:r>
            <a:endParaRPr lang="fr-FR" sz="2000" b="0" strike="noStrike" spc="-1" dirty="0">
              <a:solidFill>
                <a:srgbClr val="000000"/>
              </a:solidFill>
              <a:latin typeface="Calibri"/>
            </a:endParaRPr>
          </a:p>
        </p:txBody>
      </p:sp>
      <p:pic>
        <p:nvPicPr>
          <p:cNvPr id="14" name="Image 13">
            <a:extLst>
              <a:ext uri="{FF2B5EF4-FFF2-40B4-BE49-F238E27FC236}">
                <a16:creationId xmlns:a16="http://schemas.microsoft.com/office/drawing/2014/main" id="{B7DC60BE-740B-95B1-87B2-EC49BFDBC7D9}"/>
              </a:ext>
            </a:extLst>
          </p:cNvPr>
          <p:cNvPicPr>
            <a:picLocks noChangeAspect="1"/>
          </p:cNvPicPr>
          <p:nvPr/>
        </p:nvPicPr>
        <p:blipFill>
          <a:blip r:embed="rId4"/>
          <a:stretch>
            <a:fillRect/>
          </a:stretch>
        </p:blipFill>
        <p:spPr>
          <a:xfrm>
            <a:off x="171647" y="1527333"/>
            <a:ext cx="2406558" cy="1014335"/>
          </a:xfrm>
          <a:prstGeom prst="rect">
            <a:avLst/>
          </a:prstGeom>
        </p:spPr>
      </p:pic>
      <p:cxnSp>
        <p:nvCxnSpPr>
          <p:cNvPr id="15" name="Connecteur droit avec flèche 14">
            <a:extLst>
              <a:ext uri="{FF2B5EF4-FFF2-40B4-BE49-F238E27FC236}">
                <a16:creationId xmlns:a16="http://schemas.microsoft.com/office/drawing/2014/main" id="{90B0EDFF-4770-38EA-8C6A-3ADBDA0C9A5D}"/>
              </a:ext>
            </a:extLst>
          </p:cNvPr>
          <p:cNvCxnSpPr>
            <a:cxnSpLocks/>
          </p:cNvCxnSpPr>
          <p:nvPr/>
        </p:nvCxnSpPr>
        <p:spPr>
          <a:xfrm>
            <a:off x="828341" y="2349824"/>
            <a:ext cx="2164976" cy="0"/>
          </a:xfrm>
          <a:prstGeom prst="straightConnector1">
            <a:avLst/>
          </a:prstGeom>
          <a:ln>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1150404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1E7BC1-4259-3407-6B0F-950972E67C50}"/>
            </a:ext>
          </a:extLst>
        </p:cNvPr>
        <p:cNvGrpSpPr/>
        <p:nvPr/>
      </p:nvGrpSpPr>
      <p:grpSpPr>
        <a:xfrm>
          <a:off x="0" y="0"/>
          <a:ext cx="0" cy="0"/>
          <a:chOff x="0" y="0"/>
          <a:chExt cx="0" cy="0"/>
        </a:xfrm>
      </p:grpSpPr>
      <p:cxnSp>
        <p:nvCxnSpPr>
          <p:cNvPr id="736" name="Google Shape;740;p52">
            <a:extLst>
              <a:ext uri="{FF2B5EF4-FFF2-40B4-BE49-F238E27FC236}">
                <a16:creationId xmlns:a16="http://schemas.microsoft.com/office/drawing/2014/main" id="{4EBC6C36-89F5-64EF-D56C-BE0528EA74F1}"/>
              </a:ext>
            </a:extLst>
          </p:cNvPr>
          <p:cNvCxnSpPr/>
          <p:nvPr/>
        </p:nvCxnSpPr>
        <p:spPr>
          <a:xfrm>
            <a:off x="838080" y="1074240"/>
            <a:ext cx="10515960" cy="360"/>
          </a:xfrm>
          <a:prstGeom prst="straightConnector1">
            <a:avLst/>
          </a:prstGeom>
          <a:ln w="76200">
            <a:solidFill>
              <a:srgbClr val="004AAD"/>
            </a:solidFill>
            <a:miter/>
          </a:ln>
        </p:spPr>
      </p:cxnSp>
      <p:sp>
        <p:nvSpPr>
          <p:cNvPr id="737" name="PlaceHolder 1">
            <a:extLst>
              <a:ext uri="{FF2B5EF4-FFF2-40B4-BE49-F238E27FC236}">
                <a16:creationId xmlns:a16="http://schemas.microsoft.com/office/drawing/2014/main" id="{8EAD5E5A-DA6F-5B4F-E917-BAC6D392999F}"/>
              </a:ext>
            </a:extLst>
          </p:cNvPr>
          <p:cNvSpPr>
            <a:spLocks noGrp="1"/>
          </p:cNvSpPr>
          <p:nvPr>
            <p:ph type="sldNum" idx="255"/>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461CA7D9-05BE-4479-8626-783C4F875CD8}" type="slidenum">
              <a:rPr lang="fr-FR" sz="1200" b="0" strike="noStrike" spc="-1">
                <a:solidFill>
                  <a:srgbClr val="888888"/>
                </a:solidFill>
                <a:latin typeface="Calibri"/>
                <a:ea typeface="Calibri"/>
              </a:rPr>
              <a:t>83</a:t>
            </a:fld>
            <a:endParaRPr lang="fr-FR" sz="1200" b="0" strike="noStrike" spc="-1">
              <a:solidFill>
                <a:srgbClr val="000000"/>
              </a:solidFill>
              <a:latin typeface="Calibri"/>
            </a:endParaRPr>
          </a:p>
        </p:txBody>
      </p:sp>
      <p:sp>
        <p:nvSpPr>
          <p:cNvPr id="738" name="PlaceHolder 2">
            <a:extLst>
              <a:ext uri="{FF2B5EF4-FFF2-40B4-BE49-F238E27FC236}">
                <a16:creationId xmlns:a16="http://schemas.microsoft.com/office/drawing/2014/main" id="{19016802-46DC-3298-EEA7-30309E2B42D0}"/>
              </a:ext>
            </a:extLst>
          </p:cNvPr>
          <p:cNvSpPr>
            <a:spLocks noGrp="1"/>
          </p:cNvSpPr>
          <p:nvPr>
            <p:ph type="dt" idx="256"/>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E8A94EBF-5DC9-439F-8707-9934466002E5}"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sp>
        <p:nvSpPr>
          <p:cNvPr id="739" name="PlaceHolder 3">
            <a:extLst>
              <a:ext uri="{FF2B5EF4-FFF2-40B4-BE49-F238E27FC236}">
                <a16:creationId xmlns:a16="http://schemas.microsoft.com/office/drawing/2014/main" id="{E2F5AD68-FDD9-8777-98CD-74A56FD00FE2}"/>
              </a:ext>
            </a:extLst>
          </p:cNvPr>
          <p:cNvSpPr>
            <a:spLocks noGrp="1"/>
          </p:cNvSpPr>
          <p:nvPr>
            <p:ph type="ftr" idx="257"/>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pic>
        <p:nvPicPr>
          <p:cNvPr id="740" name="Google Shape;744;p52">
            <a:extLst>
              <a:ext uri="{FF2B5EF4-FFF2-40B4-BE49-F238E27FC236}">
                <a16:creationId xmlns:a16="http://schemas.microsoft.com/office/drawing/2014/main" id="{240FE19C-D8B4-2AE2-D42B-290A51B15852}"/>
              </a:ext>
            </a:extLst>
          </p:cNvPr>
          <p:cNvPicPr/>
          <p:nvPr/>
        </p:nvPicPr>
        <p:blipFill>
          <a:blip r:embed="rId3"/>
          <a:stretch/>
        </p:blipFill>
        <p:spPr>
          <a:xfrm>
            <a:off x="3149640" y="234000"/>
            <a:ext cx="847440" cy="780840"/>
          </a:xfrm>
          <a:prstGeom prst="rect">
            <a:avLst/>
          </a:prstGeom>
          <a:ln w="0">
            <a:noFill/>
          </a:ln>
        </p:spPr>
      </p:pic>
      <p:sp>
        <p:nvSpPr>
          <p:cNvPr id="741" name="Google Shape;745;p52">
            <a:extLst>
              <a:ext uri="{FF2B5EF4-FFF2-40B4-BE49-F238E27FC236}">
                <a16:creationId xmlns:a16="http://schemas.microsoft.com/office/drawing/2014/main" id="{2FD61EC1-3E04-B227-2369-A94B32701279}"/>
              </a:ext>
            </a:extLst>
          </p:cNvPr>
          <p:cNvSpPr/>
          <p:nvPr/>
        </p:nvSpPr>
        <p:spPr>
          <a:xfrm>
            <a:off x="4240440" y="236160"/>
            <a:ext cx="914364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a:solidFill>
                  <a:schemeClr val="dk1"/>
                </a:solidFill>
                <a:latin typeface="Courgette"/>
                <a:ea typeface="Courgette"/>
              </a:rPr>
              <a:t>Les contenus inadaptés</a:t>
            </a:r>
            <a:endParaRPr lang="fr-FR" sz="5000" b="0" strike="noStrike" spc="-1">
              <a:solidFill>
                <a:srgbClr val="000000"/>
              </a:solidFill>
              <a:latin typeface="Calibri"/>
            </a:endParaRPr>
          </a:p>
        </p:txBody>
      </p:sp>
      <p:sp>
        <p:nvSpPr>
          <p:cNvPr id="3" name="Google Shape;766;p53">
            <a:extLst>
              <a:ext uri="{FF2B5EF4-FFF2-40B4-BE49-F238E27FC236}">
                <a16:creationId xmlns:a16="http://schemas.microsoft.com/office/drawing/2014/main" id="{A948CB9E-BBCA-46C8-7B82-238D7B782AD1}"/>
              </a:ext>
            </a:extLst>
          </p:cNvPr>
          <p:cNvSpPr/>
          <p:nvPr/>
        </p:nvSpPr>
        <p:spPr>
          <a:xfrm>
            <a:off x="3938928" y="5315443"/>
            <a:ext cx="4729256" cy="707886"/>
          </a:xfrm>
          <a:prstGeom prst="rect">
            <a:avLst/>
          </a:prstGeom>
          <a:noFill/>
          <a:ln w="0">
            <a:solidFill>
              <a:srgbClr val="004AAD"/>
            </a:solidFill>
          </a:ln>
        </p:spPr>
        <p:style>
          <a:lnRef idx="0">
            <a:scrgbClr r="0" g="0" b="0"/>
          </a:lnRef>
          <a:fillRef idx="0">
            <a:scrgbClr r="0" g="0" b="0"/>
          </a:fillRef>
          <a:effectRef idx="0">
            <a:scrgbClr r="0" g="0" b="0"/>
          </a:effectRef>
          <a:fontRef idx="minor"/>
        </p:style>
        <p:txBody>
          <a:bodyPr wrap="square" anchor="t">
            <a:spAutoFit/>
          </a:bodyPr>
          <a:lstStyle/>
          <a:p>
            <a:pPr algn="ctr">
              <a:lnSpc>
                <a:spcPct val="100000"/>
              </a:lnSpc>
              <a:tabLst>
                <a:tab pos="0" algn="l"/>
              </a:tabLst>
            </a:pPr>
            <a:r>
              <a:rPr lang="fr-FR" sz="2000" b="1" strike="noStrike" spc="-1" dirty="0">
                <a:solidFill>
                  <a:schemeClr val="dk1"/>
                </a:solidFill>
                <a:latin typeface="Calibri"/>
                <a:ea typeface="Calibri"/>
              </a:rPr>
              <a:t>💡 Pour savoir si le contenu du Film est adapté à votre enfant en un clin d’œil </a:t>
            </a:r>
            <a:endParaRPr lang="fr-FR" sz="2000" b="0" strike="noStrike" spc="-1" dirty="0">
              <a:solidFill>
                <a:srgbClr val="000000"/>
              </a:solidFill>
              <a:latin typeface="Calibri"/>
            </a:endParaRPr>
          </a:p>
        </p:txBody>
      </p:sp>
      <p:pic>
        <p:nvPicPr>
          <p:cNvPr id="4" name="Image 3">
            <a:extLst>
              <a:ext uri="{FF2B5EF4-FFF2-40B4-BE49-F238E27FC236}">
                <a16:creationId xmlns:a16="http://schemas.microsoft.com/office/drawing/2014/main" id="{45678421-5469-E183-1D4E-E9F507312E5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64041" y="4164647"/>
            <a:ext cx="762174" cy="762174"/>
          </a:xfrm>
          <a:prstGeom prst="rect">
            <a:avLst/>
          </a:prstGeom>
        </p:spPr>
      </p:pic>
      <p:pic>
        <p:nvPicPr>
          <p:cNvPr id="6" name="Image 5">
            <a:extLst>
              <a:ext uri="{FF2B5EF4-FFF2-40B4-BE49-F238E27FC236}">
                <a16:creationId xmlns:a16="http://schemas.microsoft.com/office/drawing/2014/main" id="{37D6D371-0472-6312-FAF8-D7C96219622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85073" y="4171482"/>
            <a:ext cx="762174" cy="762174"/>
          </a:xfrm>
          <a:prstGeom prst="rect">
            <a:avLst/>
          </a:prstGeom>
        </p:spPr>
      </p:pic>
      <p:pic>
        <p:nvPicPr>
          <p:cNvPr id="8" name="Image 7">
            <a:extLst>
              <a:ext uri="{FF2B5EF4-FFF2-40B4-BE49-F238E27FC236}">
                <a16:creationId xmlns:a16="http://schemas.microsoft.com/office/drawing/2014/main" id="{884807FF-7420-B344-B7F3-7FF794C6B0E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41593" y="4171482"/>
            <a:ext cx="762174" cy="762174"/>
          </a:xfrm>
          <a:prstGeom prst="rect">
            <a:avLst/>
          </a:prstGeom>
        </p:spPr>
      </p:pic>
      <p:pic>
        <p:nvPicPr>
          <p:cNvPr id="10" name="Image 9">
            <a:extLst>
              <a:ext uri="{FF2B5EF4-FFF2-40B4-BE49-F238E27FC236}">
                <a16:creationId xmlns:a16="http://schemas.microsoft.com/office/drawing/2014/main" id="{7D2954CA-D567-737E-988D-9EFE8B30D41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303556" y="4165103"/>
            <a:ext cx="762174" cy="762174"/>
          </a:xfrm>
          <a:prstGeom prst="rect">
            <a:avLst/>
          </a:prstGeom>
        </p:spPr>
      </p:pic>
      <p:sp>
        <p:nvSpPr>
          <p:cNvPr id="12" name="Google Shape;766;p53">
            <a:extLst>
              <a:ext uri="{FF2B5EF4-FFF2-40B4-BE49-F238E27FC236}">
                <a16:creationId xmlns:a16="http://schemas.microsoft.com/office/drawing/2014/main" id="{2C89E783-6BC0-3217-C263-2AE7025142C0}"/>
              </a:ext>
            </a:extLst>
          </p:cNvPr>
          <p:cNvSpPr/>
          <p:nvPr/>
        </p:nvSpPr>
        <p:spPr>
          <a:xfrm>
            <a:off x="2993317" y="1618338"/>
            <a:ext cx="6620478" cy="923330"/>
          </a:xfrm>
          <a:prstGeom prst="rect">
            <a:avLst/>
          </a:prstGeom>
          <a:noFill/>
          <a:ln w="0">
            <a:solidFill>
              <a:srgbClr val="004AAD"/>
            </a:solidFill>
          </a:ln>
        </p:spPr>
        <p:style>
          <a:lnRef idx="0">
            <a:scrgbClr r="0" g="0" b="0"/>
          </a:lnRef>
          <a:fillRef idx="0">
            <a:scrgbClr r="0" g="0" b="0"/>
          </a:fillRef>
          <a:effectRef idx="0">
            <a:scrgbClr r="0" g="0" b="0"/>
          </a:effectRef>
          <a:fontRef idx="minor"/>
        </p:style>
        <p:txBody>
          <a:bodyPr wrap="square" anchor="t">
            <a:spAutoFit/>
          </a:bodyPr>
          <a:lstStyle/>
          <a:p>
            <a:pPr algn="ctr">
              <a:lnSpc>
                <a:spcPct val="100000"/>
              </a:lnSpc>
              <a:tabLst>
                <a:tab pos="0" algn="l"/>
              </a:tabLst>
            </a:pPr>
            <a:r>
              <a:rPr lang="fr-FR" dirty="0"/>
              <a:t>La signalétique jeunesse est un système de classification des programmes audiovisuels qui permet d’indiquer au public si un programme est adapté à un mineur en fonction de son âge.</a:t>
            </a:r>
            <a:endParaRPr lang="fr-FR" sz="2000" b="0" strike="noStrike" spc="-1" dirty="0">
              <a:solidFill>
                <a:srgbClr val="000000"/>
              </a:solidFill>
              <a:latin typeface="Calibri"/>
            </a:endParaRPr>
          </a:p>
        </p:txBody>
      </p:sp>
      <p:pic>
        <p:nvPicPr>
          <p:cNvPr id="14" name="Image 13">
            <a:extLst>
              <a:ext uri="{FF2B5EF4-FFF2-40B4-BE49-F238E27FC236}">
                <a16:creationId xmlns:a16="http://schemas.microsoft.com/office/drawing/2014/main" id="{16E4BDFE-7747-4243-D160-73A053F7969E}"/>
              </a:ext>
            </a:extLst>
          </p:cNvPr>
          <p:cNvPicPr>
            <a:picLocks noChangeAspect="1"/>
          </p:cNvPicPr>
          <p:nvPr/>
        </p:nvPicPr>
        <p:blipFill>
          <a:blip r:embed="rId8"/>
          <a:stretch>
            <a:fillRect/>
          </a:stretch>
        </p:blipFill>
        <p:spPr>
          <a:xfrm>
            <a:off x="171647" y="1527333"/>
            <a:ext cx="2406558" cy="1014335"/>
          </a:xfrm>
          <a:prstGeom prst="rect">
            <a:avLst/>
          </a:prstGeom>
        </p:spPr>
      </p:pic>
      <p:cxnSp>
        <p:nvCxnSpPr>
          <p:cNvPr id="15" name="Connecteur droit avec flèche 14">
            <a:extLst>
              <a:ext uri="{FF2B5EF4-FFF2-40B4-BE49-F238E27FC236}">
                <a16:creationId xmlns:a16="http://schemas.microsoft.com/office/drawing/2014/main" id="{81C481C0-360F-DD85-E7F7-BE66ABE437DB}"/>
              </a:ext>
            </a:extLst>
          </p:cNvPr>
          <p:cNvCxnSpPr>
            <a:cxnSpLocks/>
          </p:cNvCxnSpPr>
          <p:nvPr/>
        </p:nvCxnSpPr>
        <p:spPr>
          <a:xfrm>
            <a:off x="828341" y="2349824"/>
            <a:ext cx="2164976" cy="0"/>
          </a:xfrm>
          <a:prstGeom prst="straightConnector1">
            <a:avLst/>
          </a:prstGeom>
          <a:ln>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 name="Connecteur droit avec flèche 1">
            <a:extLst>
              <a:ext uri="{FF2B5EF4-FFF2-40B4-BE49-F238E27FC236}">
                <a16:creationId xmlns:a16="http://schemas.microsoft.com/office/drawing/2014/main" id="{8E47DD2C-164A-7793-786E-05F82FCE00BC}"/>
              </a:ext>
            </a:extLst>
          </p:cNvPr>
          <p:cNvCxnSpPr>
            <a:cxnSpLocks/>
          </p:cNvCxnSpPr>
          <p:nvPr/>
        </p:nvCxnSpPr>
        <p:spPr>
          <a:xfrm>
            <a:off x="6243214" y="2798059"/>
            <a:ext cx="0" cy="1088141"/>
          </a:xfrm>
          <a:prstGeom prst="straightConnector1">
            <a:avLst/>
          </a:prstGeom>
          <a:ln>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54987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53" name="Google Shape;760;p53"/>
          <p:cNvCxnSpPr/>
          <p:nvPr/>
        </p:nvCxnSpPr>
        <p:spPr>
          <a:xfrm>
            <a:off x="838080" y="1172520"/>
            <a:ext cx="10515960" cy="360"/>
          </a:xfrm>
          <a:prstGeom prst="straightConnector1">
            <a:avLst/>
          </a:prstGeom>
          <a:ln w="76200">
            <a:solidFill>
              <a:srgbClr val="004AAD"/>
            </a:solidFill>
            <a:miter/>
          </a:ln>
        </p:spPr>
      </p:cxnSp>
      <p:sp>
        <p:nvSpPr>
          <p:cNvPr id="754" name="PlaceHolder 1"/>
          <p:cNvSpPr>
            <a:spLocks noGrp="1"/>
          </p:cNvSpPr>
          <p:nvPr>
            <p:ph type="sldNum" idx="258"/>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2C13550F-BDD8-414F-A588-838610C0106F}" type="slidenum">
              <a:rPr lang="fr-FR" sz="1200" b="0" strike="noStrike" spc="-1">
                <a:solidFill>
                  <a:srgbClr val="888888"/>
                </a:solidFill>
                <a:latin typeface="Calibri"/>
                <a:ea typeface="Calibri"/>
              </a:rPr>
              <a:t>84</a:t>
            </a:fld>
            <a:endParaRPr lang="fr-FR" sz="1200" b="0" strike="noStrike" spc="-1">
              <a:solidFill>
                <a:srgbClr val="000000"/>
              </a:solidFill>
              <a:latin typeface="Calibri"/>
            </a:endParaRPr>
          </a:p>
        </p:txBody>
      </p:sp>
      <p:sp>
        <p:nvSpPr>
          <p:cNvPr id="755" name="PlaceHolder 2"/>
          <p:cNvSpPr>
            <a:spLocks noGrp="1"/>
          </p:cNvSpPr>
          <p:nvPr>
            <p:ph type="dt" idx="259"/>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DFA74BF8-8762-4C95-9FE5-D85E3746DC6A}"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sp>
        <p:nvSpPr>
          <p:cNvPr id="756" name="PlaceHolder 3"/>
          <p:cNvSpPr>
            <a:spLocks noGrp="1"/>
          </p:cNvSpPr>
          <p:nvPr>
            <p:ph type="ftr" idx="260"/>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pic>
        <p:nvPicPr>
          <p:cNvPr id="757" name="Google Shape;764;p53"/>
          <p:cNvPicPr/>
          <p:nvPr/>
        </p:nvPicPr>
        <p:blipFill>
          <a:blip r:embed="rId3"/>
          <a:stretch/>
        </p:blipFill>
        <p:spPr>
          <a:xfrm>
            <a:off x="3213000" y="230040"/>
            <a:ext cx="847440" cy="780840"/>
          </a:xfrm>
          <a:prstGeom prst="rect">
            <a:avLst/>
          </a:prstGeom>
          <a:ln w="0">
            <a:noFill/>
          </a:ln>
        </p:spPr>
      </p:pic>
      <p:sp>
        <p:nvSpPr>
          <p:cNvPr id="758" name="Google Shape;765;p53"/>
          <p:cNvSpPr/>
          <p:nvPr/>
        </p:nvSpPr>
        <p:spPr>
          <a:xfrm>
            <a:off x="4304160" y="231840"/>
            <a:ext cx="914364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a:solidFill>
                  <a:schemeClr val="dk1"/>
                </a:solidFill>
                <a:latin typeface="Courgette"/>
                <a:ea typeface="Courgette"/>
              </a:rPr>
              <a:t>Les contenus inadaptés</a:t>
            </a:r>
            <a:endParaRPr lang="fr-FR" sz="5000" b="0" strike="noStrike" spc="-1">
              <a:solidFill>
                <a:srgbClr val="000000"/>
              </a:solidFill>
              <a:latin typeface="Calibri"/>
            </a:endParaRPr>
          </a:p>
        </p:txBody>
      </p:sp>
      <p:sp>
        <p:nvSpPr>
          <p:cNvPr id="759" name="Google Shape;766;p53"/>
          <p:cNvSpPr/>
          <p:nvPr/>
        </p:nvSpPr>
        <p:spPr>
          <a:xfrm>
            <a:off x="3594960" y="1951920"/>
            <a:ext cx="5015520" cy="106668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gn="ctr">
              <a:lnSpc>
                <a:spcPct val="100000"/>
              </a:lnSpc>
              <a:tabLst>
                <a:tab pos="0" algn="l"/>
              </a:tabLst>
            </a:pPr>
            <a:r>
              <a:rPr lang="fr-FR" sz="3200" b="1" strike="noStrike" spc="-1" dirty="0">
                <a:solidFill>
                  <a:schemeClr val="dk1"/>
                </a:solidFill>
                <a:latin typeface="Calibri"/>
                <a:ea typeface="Calibri"/>
              </a:rPr>
              <a:t>👉 Pour regarder des vidéos sans contenu inadapté</a:t>
            </a:r>
            <a:endParaRPr lang="fr-FR" sz="3200" b="0" strike="noStrike" spc="-1" dirty="0">
              <a:solidFill>
                <a:srgbClr val="000000"/>
              </a:solidFill>
              <a:latin typeface="Calibri"/>
            </a:endParaRPr>
          </a:p>
        </p:txBody>
      </p:sp>
      <p:pic>
        <p:nvPicPr>
          <p:cNvPr id="760" name="Google Shape;767;p53"/>
          <p:cNvPicPr/>
          <p:nvPr/>
        </p:nvPicPr>
        <p:blipFill>
          <a:blip r:embed="rId4"/>
          <a:stretch/>
        </p:blipFill>
        <p:spPr>
          <a:xfrm>
            <a:off x="1603440" y="3626640"/>
            <a:ext cx="8998560" cy="1588680"/>
          </a:xfrm>
          <a:prstGeom prst="rect">
            <a:avLst/>
          </a:prstGeom>
          <a:ln w="0">
            <a:noFill/>
          </a:ln>
        </p:spPr>
      </p:pic>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61" name="Google Shape;772;p54"/>
          <p:cNvCxnSpPr/>
          <p:nvPr/>
        </p:nvCxnSpPr>
        <p:spPr>
          <a:xfrm>
            <a:off x="838080" y="1096920"/>
            <a:ext cx="10515960" cy="360"/>
          </a:xfrm>
          <a:prstGeom prst="straightConnector1">
            <a:avLst/>
          </a:prstGeom>
          <a:ln w="76200">
            <a:solidFill>
              <a:srgbClr val="004AAD"/>
            </a:solidFill>
            <a:miter/>
          </a:ln>
        </p:spPr>
      </p:cxnSp>
      <p:sp>
        <p:nvSpPr>
          <p:cNvPr id="762" name="PlaceHolder 1"/>
          <p:cNvSpPr>
            <a:spLocks noGrp="1"/>
          </p:cNvSpPr>
          <p:nvPr>
            <p:ph type="sldNum" idx="261"/>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907C4278-84D4-4152-99F0-F3CBE55BD28A}" type="slidenum">
              <a:rPr lang="fr-FR" sz="1200" b="0" strike="noStrike" spc="-1">
                <a:solidFill>
                  <a:srgbClr val="888888"/>
                </a:solidFill>
                <a:latin typeface="Calibri"/>
                <a:ea typeface="Calibri"/>
              </a:rPr>
              <a:t>85</a:t>
            </a:fld>
            <a:endParaRPr lang="fr-FR" sz="1200" b="0" strike="noStrike" spc="-1">
              <a:solidFill>
                <a:srgbClr val="000000"/>
              </a:solidFill>
              <a:latin typeface="Calibri"/>
            </a:endParaRPr>
          </a:p>
        </p:txBody>
      </p:sp>
      <p:sp>
        <p:nvSpPr>
          <p:cNvPr id="763" name="PlaceHolder 2"/>
          <p:cNvSpPr>
            <a:spLocks noGrp="1"/>
          </p:cNvSpPr>
          <p:nvPr>
            <p:ph type="dt" idx="262"/>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9EA7249C-7E53-4607-8A13-86CD2E50C4BF}"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sp>
        <p:nvSpPr>
          <p:cNvPr id="764" name="PlaceHolder 3"/>
          <p:cNvSpPr>
            <a:spLocks noGrp="1"/>
          </p:cNvSpPr>
          <p:nvPr>
            <p:ph type="ftr" idx="263"/>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pic>
        <p:nvPicPr>
          <p:cNvPr id="765" name="Google Shape;776;p54"/>
          <p:cNvPicPr/>
          <p:nvPr/>
        </p:nvPicPr>
        <p:blipFill>
          <a:blip r:embed="rId3"/>
          <a:stretch/>
        </p:blipFill>
        <p:spPr>
          <a:xfrm>
            <a:off x="3162240" y="136440"/>
            <a:ext cx="847440" cy="780840"/>
          </a:xfrm>
          <a:prstGeom prst="rect">
            <a:avLst/>
          </a:prstGeom>
          <a:ln w="0">
            <a:noFill/>
          </a:ln>
        </p:spPr>
      </p:pic>
      <p:sp>
        <p:nvSpPr>
          <p:cNvPr id="766" name="Google Shape;777;p54"/>
          <p:cNvSpPr/>
          <p:nvPr/>
        </p:nvSpPr>
        <p:spPr>
          <a:xfrm>
            <a:off x="4253400" y="138600"/>
            <a:ext cx="914364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a:solidFill>
                  <a:schemeClr val="dk1"/>
                </a:solidFill>
                <a:latin typeface="Courgette"/>
                <a:ea typeface="Courgette"/>
              </a:rPr>
              <a:t>Les contenus inadaptés</a:t>
            </a:r>
            <a:endParaRPr lang="fr-FR" sz="5000" b="0" strike="noStrike" spc="-1">
              <a:solidFill>
                <a:srgbClr val="000000"/>
              </a:solidFill>
              <a:latin typeface="Calibri"/>
            </a:endParaRPr>
          </a:p>
        </p:txBody>
      </p:sp>
      <p:pic>
        <p:nvPicPr>
          <p:cNvPr id="767" name="Google Shape;778;p54"/>
          <p:cNvPicPr/>
          <p:nvPr/>
        </p:nvPicPr>
        <p:blipFill>
          <a:blip r:embed="rId4"/>
          <a:stretch/>
        </p:blipFill>
        <p:spPr>
          <a:xfrm>
            <a:off x="4944600" y="3309840"/>
            <a:ext cx="2050920" cy="1943280"/>
          </a:xfrm>
          <a:prstGeom prst="rect">
            <a:avLst/>
          </a:prstGeom>
          <a:ln w="0">
            <a:noFill/>
          </a:ln>
        </p:spPr>
      </p:pic>
      <p:sp>
        <p:nvSpPr>
          <p:cNvPr id="768" name="Google Shape;779;p54"/>
          <p:cNvSpPr/>
          <p:nvPr/>
        </p:nvSpPr>
        <p:spPr>
          <a:xfrm>
            <a:off x="3594960" y="1714320"/>
            <a:ext cx="5015520" cy="106668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gn="ctr">
              <a:lnSpc>
                <a:spcPct val="100000"/>
              </a:lnSpc>
              <a:tabLst>
                <a:tab pos="0" algn="l"/>
              </a:tabLst>
            </a:pPr>
            <a:r>
              <a:rPr lang="fr-FR" sz="3200" b="1" strike="noStrike" spc="-1">
                <a:solidFill>
                  <a:schemeClr val="dk1"/>
                </a:solidFill>
                <a:latin typeface="Calibri"/>
                <a:ea typeface="Calibri"/>
              </a:rPr>
              <a:t>👉 Pour faire une recherche en toute sécurité</a:t>
            </a:r>
            <a:endParaRPr lang="fr-FR" sz="3200" b="0" strike="noStrike" spc="-1">
              <a:solidFill>
                <a:srgbClr val="000000"/>
              </a:solidFill>
              <a:latin typeface="Calibri"/>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69" name="Google Shape;784;p55"/>
          <p:cNvCxnSpPr/>
          <p:nvPr/>
        </p:nvCxnSpPr>
        <p:spPr>
          <a:xfrm>
            <a:off x="838080" y="836280"/>
            <a:ext cx="10515960" cy="360"/>
          </a:xfrm>
          <a:prstGeom prst="straightConnector1">
            <a:avLst/>
          </a:prstGeom>
          <a:ln w="76200">
            <a:solidFill>
              <a:srgbClr val="004AAD"/>
            </a:solidFill>
            <a:miter/>
          </a:ln>
        </p:spPr>
      </p:cxnSp>
      <p:sp>
        <p:nvSpPr>
          <p:cNvPr id="770" name="PlaceHolder 1"/>
          <p:cNvSpPr>
            <a:spLocks noGrp="1"/>
          </p:cNvSpPr>
          <p:nvPr>
            <p:ph type="sldNum" idx="264"/>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A8B57211-DF51-4390-8E03-66F5450E0C0F}" type="slidenum">
              <a:rPr lang="fr-FR" sz="1200" b="0" strike="noStrike" spc="-1">
                <a:solidFill>
                  <a:srgbClr val="888888"/>
                </a:solidFill>
                <a:latin typeface="Calibri"/>
                <a:ea typeface="Calibri"/>
              </a:rPr>
              <a:t>86</a:t>
            </a:fld>
            <a:endParaRPr lang="fr-FR" sz="1200" b="0" strike="noStrike" spc="-1">
              <a:solidFill>
                <a:srgbClr val="000000"/>
              </a:solidFill>
              <a:latin typeface="Calibri"/>
            </a:endParaRPr>
          </a:p>
        </p:txBody>
      </p:sp>
      <p:sp>
        <p:nvSpPr>
          <p:cNvPr id="771" name="PlaceHolder 2"/>
          <p:cNvSpPr>
            <a:spLocks noGrp="1"/>
          </p:cNvSpPr>
          <p:nvPr>
            <p:ph type="dt" idx="265"/>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C720A048-5EF8-413B-9214-D82104CE711F}"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sp>
        <p:nvSpPr>
          <p:cNvPr id="772" name="PlaceHolder 3"/>
          <p:cNvSpPr>
            <a:spLocks noGrp="1"/>
          </p:cNvSpPr>
          <p:nvPr>
            <p:ph type="ftr" idx="266"/>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pic>
        <p:nvPicPr>
          <p:cNvPr id="773" name="Google Shape;788;p55"/>
          <p:cNvPicPr/>
          <p:nvPr/>
        </p:nvPicPr>
        <p:blipFill>
          <a:blip r:embed="rId3"/>
          <a:stretch/>
        </p:blipFill>
        <p:spPr>
          <a:xfrm>
            <a:off x="3174840" y="9360"/>
            <a:ext cx="847440" cy="780840"/>
          </a:xfrm>
          <a:prstGeom prst="rect">
            <a:avLst/>
          </a:prstGeom>
          <a:ln w="0">
            <a:noFill/>
          </a:ln>
        </p:spPr>
      </p:pic>
      <p:sp>
        <p:nvSpPr>
          <p:cNvPr id="774" name="Google Shape;789;p55"/>
          <p:cNvSpPr/>
          <p:nvPr/>
        </p:nvSpPr>
        <p:spPr>
          <a:xfrm>
            <a:off x="4266000" y="11520"/>
            <a:ext cx="914364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a:solidFill>
                  <a:schemeClr val="dk1"/>
                </a:solidFill>
                <a:latin typeface="Courgette"/>
                <a:ea typeface="Courgette"/>
              </a:rPr>
              <a:t>Les contenus inadaptés</a:t>
            </a:r>
            <a:endParaRPr lang="fr-FR" sz="5000" b="0" strike="noStrike" spc="-1">
              <a:solidFill>
                <a:srgbClr val="000000"/>
              </a:solidFill>
              <a:latin typeface="Calibri"/>
            </a:endParaRPr>
          </a:p>
        </p:txBody>
      </p:sp>
      <p:pic>
        <p:nvPicPr>
          <p:cNvPr id="775" name="Google Shape;790;p55"/>
          <p:cNvPicPr/>
          <p:nvPr/>
        </p:nvPicPr>
        <p:blipFill>
          <a:blip r:embed="rId4"/>
          <a:stretch/>
        </p:blipFill>
        <p:spPr>
          <a:xfrm>
            <a:off x="0" y="1615320"/>
            <a:ext cx="12191760" cy="5076720"/>
          </a:xfrm>
          <a:prstGeom prst="rect">
            <a:avLst/>
          </a:prstGeom>
          <a:ln w="0">
            <a:noFill/>
          </a:ln>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76" name="Google Shape;795;p56"/>
          <p:cNvCxnSpPr/>
          <p:nvPr/>
        </p:nvCxnSpPr>
        <p:spPr>
          <a:xfrm>
            <a:off x="838080" y="1233360"/>
            <a:ext cx="10515960" cy="360"/>
          </a:xfrm>
          <a:prstGeom prst="straightConnector1">
            <a:avLst/>
          </a:prstGeom>
          <a:ln w="76200">
            <a:solidFill>
              <a:srgbClr val="004AAD"/>
            </a:solidFill>
            <a:miter/>
          </a:ln>
        </p:spPr>
      </p:cxnSp>
      <p:sp>
        <p:nvSpPr>
          <p:cNvPr id="777" name="PlaceHolder 1"/>
          <p:cNvSpPr>
            <a:spLocks noGrp="1"/>
          </p:cNvSpPr>
          <p:nvPr>
            <p:ph type="sldNum" idx="267"/>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3D320A9C-5C8C-4927-B200-4EC18A99935B}" type="slidenum">
              <a:rPr lang="fr-FR" sz="1200" b="0" strike="noStrike" spc="-1">
                <a:solidFill>
                  <a:srgbClr val="888888"/>
                </a:solidFill>
                <a:latin typeface="Calibri"/>
                <a:ea typeface="Calibri"/>
              </a:rPr>
              <a:t>87</a:t>
            </a:fld>
            <a:endParaRPr lang="fr-FR" sz="1200" b="0" strike="noStrike" spc="-1">
              <a:solidFill>
                <a:srgbClr val="000000"/>
              </a:solidFill>
              <a:latin typeface="Calibri"/>
            </a:endParaRPr>
          </a:p>
        </p:txBody>
      </p:sp>
      <p:sp>
        <p:nvSpPr>
          <p:cNvPr id="778" name="PlaceHolder 2"/>
          <p:cNvSpPr>
            <a:spLocks noGrp="1"/>
          </p:cNvSpPr>
          <p:nvPr>
            <p:ph type="dt" idx="268"/>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CC55FF9A-779A-44CF-8794-A0983E3BACFC}"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sp>
        <p:nvSpPr>
          <p:cNvPr id="779" name="PlaceHolder 3"/>
          <p:cNvSpPr>
            <a:spLocks noGrp="1"/>
          </p:cNvSpPr>
          <p:nvPr>
            <p:ph type="ftr" idx="269"/>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pic>
        <p:nvPicPr>
          <p:cNvPr id="780" name="Google Shape;799;p56"/>
          <p:cNvPicPr/>
          <p:nvPr/>
        </p:nvPicPr>
        <p:blipFill>
          <a:blip r:embed="rId3"/>
          <a:stretch/>
        </p:blipFill>
        <p:spPr>
          <a:xfrm>
            <a:off x="3073320" y="304200"/>
            <a:ext cx="847440" cy="780840"/>
          </a:xfrm>
          <a:prstGeom prst="rect">
            <a:avLst/>
          </a:prstGeom>
          <a:ln w="0">
            <a:noFill/>
          </a:ln>
        </p:spPr>
      </p:pic>
      <p:sp>
        <p:nvSpPr>
          <p:cNvPr id="781" name="Google Shape;800;p56"/>
          <p:cNvSpPr/>
          <p:nvPr/>
        </p:nvSpPr>
        <p:spPr>
          <a:xfrm>
            <a:off x="4164480" y="306360"/>
            <a:ext cx="914364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a:solidFill>
                  <a:schemeClr val="dk1"/>
                </a:solidFill>
                <a:latin typeface="Courgette"/>
                <a:ea typeface="Courgette"/>
              </a:rPr>
              <a:t>Les contenus inadaptés</a:t>
            </a:r>
            <a:endParaRPr lang="fr-FR" sz="5000" b="0" strike="noStrike" spc="-1">
              <a:solidFill>
                <a:srgbClr val="000000"/>
              </a:solidFill>
              <a:latin typeface="Calibri"/>
            </a:endParaRPr>
          </a:p>
        </p:txBody>
      </p:sp>
      <p:sp>
        <p:nvSpPr>
          <p:cNvPr id="782" name="Google Shape;801;p56"/>
          <p:cNvSpPr/>
          <p:nvPr/>
        </p:nvSpPr>
        <p:spPr>
          <a:xfrm>
            <a:off x="3695040" y="1719360"/>
            <a:ext cx="5015520" cy="106668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gn="ctr">
              <a:lnSpc>
                <a:spcPct val="100000"/>
              </a:lnSpc>
              <a:tabLst>
                <a:tab pos="0" algn="l"/>
              </a:tabLst>
            </a:pPr>
            <a:r>
              <a:rPr lang="fr-FR" sz="3200" b="1" strike="noStrike" spc="-1">
                <a:solidFill>
                  <a:schemeClr val="dk1"/>
                </a:solidFill>
                <a:latin typeface="Calibri"/>
                <a:ea typeface="Calibri"/>
              </a:rPr>
              <a:t>👉 Pour faire une recherche en toute sécurité</a:t>
            </a:r>
            <a:endParaRPr lang="fr-FR" sz="3200" b="0" strike="noStrike" spc="-1">
              <a:solidFill>
                <a:srgbClr val="000000"/>
              </a:solidFill>
              <a:latin typeface="Calibri"/>
            </a:endParaRPr>
          </a:p>
        </p:txBody>
      </p:sp>
      <p:pic>
        <p:nvPicPr>
          <p:cNvPr id="783" name="Google Shape;802;p56"/>
          <p:cNvPicPr/>
          <p:nvPr/>
        </p:nvPicPr>
        <p:blipFill>
          <a:blip r:embed="rId4"/>
          <a:stretch/>
        </p:blipFill>
        <p:spPr>
          <a:xfrm>
            <a:off x="4807080" y="3282120"/>
            <a:ext cx="2577600" cy="1748520"/>
          </a:xfrm>
          <a:prstGeom prst="rect">
            <a:avLst/>
          </a:prstGeom>
          <a:ln w="0">
            <a:noFill/>
          </a:ln>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84" name="Google Shape;807;p57"/>
          <p:cNvCxnSpPr/>
          <p:nvPr/>
        </p:nvCxnSpPr>
        <p:spPr>
          <a:xfrm>
            <a:off x="844560" y="837360"/>
            <a:ext cx="10515960" cy="360"/>
          </a:xfrm>
          <a:prstGeom prst="straightConnector1">
            <a:avLst/>
          </a:prstGeom>
          <a:ln w="76200">
            <a:solidFill>
              <a:srgbClr val="004AAD"/>
            </a:solidFill>
            <a:miter/>
          </a:ln>
        </p:spPr>
      </p:cxnSp>
      <p:sp>
        <p:nvSpPr>
          <p:cNvPr id="785" name="PlaceHolder 1"/>
          <p:cNvSpPr>
            <a:spLocks noGrp="1"/>
          </p:cNvSpPr>
          <p:nvPr>
            <p:ph type="sldNum" idx="270"/>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F384A426-21ED-431D-A1B9-56C544BB6909}" type="slidenum">
              <a:rPr lang="fr-FR" sz="1200" b="0" strike="noStrike" spc="-1">
                <a:solidFill>
                  <a:srgbClr val="888888"/>
                </a:solidFill>
                <a:latin typeface="Calibri"/>
                <a:ea typeface="Calibri"/>
              </a:rPr>
              <a:t>88</a:t>
            </a:fld>
            <a:endParaRPr lang="fr-FR" sz="1200" b="0" strike="noStrike" spc="-1">
              <a:solidFill>
                <a:srgbClr val="000000"/>
              </a:solidFill>
              <a:latin typeface="Calibri"/>
            </a:endParaRPr>
          </a:p>
        </p:txBody>
      </p:sp>
      <p:sp>
        <p:nvSpPr>
          <p:cNvPr id="786" name="PlaceHolder 2"/>
          <p:cNvSpPr>
            <a:spLocks noGrp="1"/>
          </p:cNvSpPr>
          <p:nvPr>
            <p:ph type="dt" idx="271"/>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46F3605C-B6E0-4079-9F53-F5A7EB85CE72}"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sp>
        <p:nvSpPr>
          <p:cNvPr id="787" name="PlaceHolder 3"/>
          <p:cNvSpPr>
            <a:spLocks noGrp="1"/>
          </p:cNvSpPr>
          <p:nvPr>
            <p:ph type="ftr" idx="272"/>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pic>
        <p:nvPicPr>
          <p:cNvPr id="788" name="Google Shape;811;p57"/>
          <p:cNvPicPr/>
          <p:nvPr/>
        </p:nvPicPr>
        <p:blipFill>
          <a:blip r:embed="rId3"/>
          <a:stretch/>
        </p:blipFill>
        <p:spPr>
          <a:xfrm>
            <a:off x="3054600" y="-2160"/>
            <a:ext cx="847440" cy="780840"/>
          </a:xfrm>
          <a:prstGeom prst="rect">
            <a:avLst/>
          </a:prstGeom>
          <a:ln w="0">
            <a:noFill/>
          </a:ln>
        </p:spPr>
      </p:pic>
      <p:sp>
        <p:nvSpPr>
          <p:cNvPr id="789" name="Google Shape;812;p57"/>
          <p:cNvSpPr/>
          <p:nvPr/>
        </p:nvSpPr>
        <p:spPr>
          <a:xfrm>
            <a:off x="4145760" y="0"/>
            <a:ext cx="914364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a:solidFill>
                  <a:schemeClr val="dk1"/>
                </a:solidFill>
                <a:latin typeface="Courgette"/>
                <a:ea typeface="Courgette"/>
              </a:rPr>
              <a:t>Les contenus inadaptés</a:t>
            </a:r>
            <a:endParaRPr lang="fr-FR" sz="5000" b="0" strike="noStrike" spc="-1">
              <a:solidFill>
                <a:srgbClr val="000000"/>
              </a:solidFill>
              <a:latin typeface="Calibri"/>
            </a:endParaRPr>
          </a:p>
        </p:txBody>
      </p:sp>
      <p:sp>
        <p:nvSpPr>
          <p:cNvPr id="790" name="Google Shape;813;p57"/>
          <p:cNvSpPr/>
          <p:nvPr/>
        </p:nvSpPr>
        <p:spPr>
          <a:xfrm>
            <a:off x="3124080" y="1008720"/>
            <a:ext cx="5943240" cy="57888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gn="ctr">
              <a:lnSpc>
                <a:spcPct val="100000"/>
              </a:lnSpc>
              <a:tabLst>
                <a:tab pos="0" algn="l"/>
              </a:tabLst>
            </a:pPr>
            <a:r>
              <a:rPr lang="fr-FR" sz="3200" b="1" strike="noStrike" spc="-1">
                <a:solidFill>
                  <a:schemeClr val="dk1"/>
                </a:solidFill>
                <a:latin typeface="Calibri"/>
                <a:ea typeface="Calibri"/>
              </a:rPr>
              <a:t>👉 Oui, mais si on est largués ?!</a:t>
            </a:r>
            <a:endParaRPr lang="fr-FR" sz="3200" b="0" strike="noStrike" spc="-1">
              <a:solidFill>
                <a:srgbClr val="000000"/>
              </a:solidFill>
              <a:latin typeface="Calibri"/>
            </a:endParaRPr>
          </a:p>
        </p:txBody>
      </p:sp>
      <p:pic>
        <p:nvPicPr>
          <p:cNvPr id="791" name="Google Shape;814;p57"/>
          <p:cNvPicPr/>
          <p:nvPr/>
        </p:nvPicPr>
        <p:blipFill>
          <a:blip r:embed="rId4"/>
          <a:stretch/>
        </p:blipFill>
        <p:spPr>
          <a:xfrm>
            <a:off x="720360" y="1764720"/>
            <a:ext cx="10712880" cy="4927320"/>
          </a:xfrm>
          <a:prstGeom prst="rect">
            <a:avLst/>
          </a:prstGeom>
          <a:ln w="0">
            <a:noFill/>
          </a:ln>
        </p:spPr>
      </p:pic>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92" name="Google Shape;819;p58"/>
          <p:cNvCxnSpPr/>
          <p:nvPr/>
        </p:nvCxnSpPr>
        <p:spPr>
          <a:xfrm>
            <a:off x="838080" y="1233360"/>
            <a:ext cx="10515960" cy="360"/>
          </a:xfrm>
          <a:prstGeom prst="straightConnector1">
            <a:avLst/>
          </a:prstGeom>
          <a:ln w="76200">
            <a:solidFill>
              <a:srgbClr val="004AAD"/>
            </a:solidFill>
            <a:miter/>
          </a:ln>
        </p:spPr>
      </p:cxnSp>
      <p:sp>
        <p:nvSpPr>
          <p:cNvPr id="793" name="PlaceHolder 1"/>
          <p:cNvSpPr>
            <a:spLocks noGrp="1"/>
          </p:cNvSpPr>
          <p:nvPr>
            <p:ph type="sldNum" idx="273"/>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B5866ED3-6C48-4B3A-B309-B646EA205590}" type="slidenum">
              <a:rPr lang="fr-FR" sz="1200" b="0" strike="noStrike" spc="-1">
                <a:solidFill>
                  <a:srgbClr val="888888"/>
                </a:solidFill>
                <a:latin typeface="Calibri"/>
                <a:ea typeface="Calibri"/>
              </a:rPr>
              <a:t>89</a:t>
            </a:fld>
            <a:endParaRPr lang="fr-FR" sz="1200" b="0" strike="noStrike" spc="-1">
              <a:solidFill>
                <a:srgbClr val="000000"/>
              </a:solidFill>
              <a:latin typeface="Calibri"/>
            </a:endParaRPr>
          </a:p>
        </p:txBody>
      </p:sp>
      <p:sp>
        <p:nvSpPr>
          <p:cNvPr id="794" name="PlaceHolder 2"/>
          <p:cNvSpPr>
            <a:spLocks noGrp="1"/>
          </p:cNvSpPr>
          <p:nvPr>
            <p:ph type="dt" idx="274"/>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2553787B-DD08-4019-9254-BA137BC02F09}"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sp>
        <p:nvSpPr>
          <p:cNvPr id="795" name="PlaceHolder 3"/>
          <p:cNvSpPr>
            <a:spLocks noGrp="1"/>
          </p:cNvSpPr>
          <p:nvPr>
            <p:ph type="ftr" idx="275"/>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pic>
        <p:nvPicPr>
          <p:cNvPr id="796" name="Google Shape;823;p58"/>
          <p:cNvPicPr/>
          <p:nvPr/>
        </p:nvPicPr>
        <p:blipFill>
          <a:blip r:embed="rId3"/>
          <a:stretch/>
        </p:blipFill>
        <p:spPr>
          <a:xfrm>
            <a:off x="3233520" y="191160"/>
            <a:ext cx="847440" cy="780840"/>
          </a:xfrm>
          <a:prstGeom prst="rect">
            <a:avLst/>
          </a:prstGeom>
          <a:ln w="0">
            <a:noFill/>
          </a:ln>
        </p:spPr>
      </p:pic>
      <p:sp>
        <p:nvSpPr>
          <p:cNvPr id="797" name="Google Shape;824;p58"/>
          <p:cNvSpPr/>
          <p:nvPr/>
        </p:nvSpPr>
        <p:spPr>
          <a:xfrm>
            <a:off x="4324680" y="193320"/>
            <a:ext cx="914364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a:solidFill>
                  <a:schemeClr val="dk1"/>
                </a:solidFill>
                <a:latin typeface="Courgette"/>
                <a:ea typeface="Courgette"/>
              </a:rPr>
              <a:t>Les contenus inadaptés</a:t>
            </a:r>
            <a:endParaRPr lang="fr-FR" sz="5000" b="0" strike="noStrike" spc="-1">
              <a:solidFill>
                <a:srgbClr val="000000"/>
              </a:solidFill>
              <a:latin typeface="Calibri"/>
            </a:endParaRPr>
          </a:p>
        </p:txBody>
      </p:sp>
      <p:pic>
        <p:nvPicPr>
          <p:cNvPr id="798" name="Google Shape;825;p58"/>
          <p:cNvPicPr/>
          <p:nvPr/>
        </p:nvPicPr>
        <p:blipFill>
          <a:blip r:embed="rId4"/>
          <a:stretch/>
        </p:blipFill>
        <p:spPr>
          <a:xfrm>
            <a:off x="2684880" y="2708640"/>
            <a:ext cx="7296840" cy="4572360"/>
          </a:xfrm>
          <a:prstGeom prst="rect">
            <a:avLst/>
          </a:prstGeom>
          <a:ln w="0">
            <a:noFill/>
          </a:ln>
        </p:spPr>
      </p:pic>
      <p:sp>
        <p:nvSpPr>
          <p:cNvPr id="799" name="Google Shape;826;p58"/>
          <p:cNvSpPr/>
          <p:nvPr/>
        </p:nvSpPr>
        <p:spPr>
          <a:xfrm>
            <a:off x="3632040" y="1564200"/>
            <a:ext cx="5015520" cy="100584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gn="ctr">
              <a:lnSpc>
                <a:spcPct val="100000"/>
              </a:lnSpc>
              <a:tabLst>
                <a:tab pos="0" algn="l"/>
              </a:tabLst>
            </a:pPr>
            <a:r>
              <a:rPr lang="fr-FR" sz="3200" b="1" strike="noStrike" spc="-1">
                <a:solidFill>
                  <a:srgbClr val="004AAD"/>
                </a:solidFill>
                <a:latin typeface="Calibri"/>
                <a:ea typeface="Calibri"/>
              </a:rPr>
              <a:t>👉 Le contrôle parental ?</a:t>
            </a:r>
            <a:endParaRPr lang="fr-FR" sz="3200" b="0" strike="noStrike" spc="-1">
              <a:solidFill>
                <a:srgbClr val="000000"/>
              </a:solidFill>
              <a:latin typeface="Calibri"/>
            </a:endParaRPr>
          </a:p>
          <a:p>
            <a:pPr algn="ctr">
              <a:lnSpc>
                <a:spcPct val="100000"/>
              </a:lnSpc>
              <a:tabLst>
                <a:tab pos="0" algn="l"/>
              </a:tabLst>
            </a:pPr>
            <a:r>
              <a:rPr lang="fr-FR" sz="2800" b="1" i="1" strike="noStrike" spc="-1">
                <a:solidFill>
                  <a:schemeClr val="dk1"/>
                </a:solidFill>
                <a:latin typeface="Calibri"/>
                <a:ea typeface="Calibri"/>
              </a:rPr>
              <a:t>Pour ou contre ?</a:t>
            </a:r>
            <a:endParaRPr lang="fr-FR" sz="2800" b="0" strike="noStrike" spc="-1">
              <a:solidFill>
                <a:srgbClr val="000000"/>
              </a:solidFill>
              <a:latin typeface="Calibri"/>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00" name="Google Shape;831;p59"/>
          <p:cNvCxnSpPr/>
          <p:nvPr/>
        </p:nvCxnSpPr>
        <p:spPr>
          <a:xfrm>
            <a:off x="838080" y="1233360"/>
            <a:ext cx="10515960" cy="360"/>
          </a:xfrm>
          <a:prstGeom prst="straightConnector1">
            <a:avLst/>
          </a:prstGeom>
          <a:ln w="76200">
            <a:solidFill>
              <a:srgbClr val="004AAD"/>
            </a:solidFill>
            <a:miter/>
          </a:ln>
        </p:spPr>
      </p:cxnSp>
      <p:sp>
        <p:nvSpPr>
          <p:cNvPr id="801" name="PlaceHolder 1"/>
          <p:cNvSpPr>
            <a:spLocks noGrp="1"/>
          </p:cNvSpPr>
          <p:nvPr>
            <p:ph type="sldNum" idx="276"/>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4F3F5B3A-AB13-44AD-AB93-A6872CF30C6C}" type="slidenum">
              <a:rPr lang="fr-FR" sz="1200" b="0" strike="noStrike" spc="-1">
                <a:solidFill>
                  <a:srgbClr val="888888"/>
                </a:solidFill>
                <a:latin typeface="Calibri"/>
                <a:ea typeface="Calibri"/>
              </a:rPr>
              <a:t>90</a:t>
            </a:fld>
            <a:endParaRPr lang="fr-FR" sz="1200" b="0" strike="noStrike" spc="-1">
              <a:solidFill>
                <a:srgbClr val="000000"/>
              </a:solidFill>
              <a:latin typeface="Calibri"/>
            </a:endParaRPr>
          </a:p>
        </p:txBody>
      </p:sp>
      <p:sp>
        <p:nvSpPr>
          <p:cNvPr id="802" name="PlaceHolder 2"/>
          <p:cNvSpPr>
            <a:spLocks noGrp="1"/>
          </p:cNvSpPr>
          <p:nvPr>
            <p:ph type="dt" idx="277"/>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EC6BBAA8-3318-4918-8065-FD1167079799}"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sp>
        <p:nvSpPr>
          <p:cNvPr id="803" name="PlaceHolder 3"/>
          <p:cNvSpPr>
            <a:spLocks noGrp="1"/>
          </p:cNvSpPr>
          <p:nvPr>
            <p:ph type="ftr" idx="278"/>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pic>
        <p:nvPicPr>
          <p:cNvPr id="804" name="Google Shape;835;p59"/>
          <p:cNvPicPr/>
          <p:nvPr/>
        </p:nvPicPr>
        <p:blipFill>
          <a:blip r:embed="rId2"/>
          <a:stretch/>
        </p:blipFill>
        <p:spPr>
          <a:xfrm>
            <a:off x="2947680" y="254520"/>
            <a:ext cx="847440" cy="780840"/>
          </a:xfrm>
          <a:prstGeom prst="rect">
            <a:avLst/>
          </a:prstGeom>
          <a:ln w="0">
            <a:noFill/>
          </a:ln>
        </p:spPr>
      </p:pic>
      <p:sp>
        <p:nvSpPr>
          <p:cNvPr id="805" name="Google Shape;836;p59"/>
          <p:cNvSpPr/>
          <p:nvPr/>
        </p:nvSpPr>
        <p:spPr>
          <a:xfrm>
            <a:off x="4038480" y="256320"/>
            <a:ext cx="914364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a:solidFill>
                  <a:schemeClr val="dk1"/>
                </a:solidFill>
                <a:latin typeface="Courgette"/>
                <a:ea typeface="Courgette"/>
              </a:rPr>
              <a:t>Les contenus inadaptés</a:t>
            </a:r>
            <a:endParaRPr lang="fr-FR" sz="5000" b="0" strike="noStrike" spc="-1">
              <a:solidFill>
                <a:srgbClr val="000000"/>
              </a:solidFill>
              <a:latin typeface="Calibri"/>
            </a:endParaRPr>
          </a:p>
        </p:txBody>
      </p:sp>
      <p:pic>
        <p:nvPicPr>
          <p:cNvPr id="806" name="Google Shape;837;p59"/>
          <p:cNvPicPr/>
          <p:nvPr/>
        </p:nvPicPr>
        <p:blipFill>
          <a:blip r:embed="rId3"/>
          <a:srcRect r="50298"/>
          <a:stretch/>
        </p:blipFill>
        <p:spPr>
          <a:xfrm>
            <a:off x="4415040" y="2559240"/>
            <a:ext cx="3626640" cy="4572360"/>
          </a:xfrm>
          <a:prstGeom prst="rect">
            <a:avLst/>
          </a:prstGeom>
          <a:ln w="0">
            <a:noFill/>
          </a:ln>
        </p:spPr>
      </p:pic>
      <p:sp>
        <p:nvSpPr>
          <p:cNvPr id="807" name="Google Shape;838;p59"/>
          <p:cNvSpPr/>
          <p:nvPr/>
        </p:nvSpPr>
        <p:spPr>
          <a:xfrm>
            <a:off x="1446840" y="1604160"/>
            <a:ext cx="9562680" cy="1077218"/>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gn="ctr">
              <a:lnSpc>
                <a:spcPct val="100000"/>
              </a:lnSpc>
              <a:tabLst>
                <a:tab pos="0" algn="l"/>
              </a:tabLst>
            </a:pPr>
            <a:r>
              <a:rPr lang="fr-FR" sz="3200" b="1" strike="noStrike" spc="-1" dirty="0">
                <a:solidFill>
                  <a:schemeClr val="dk1"/>
                </a:solidFill>
                <a:latin typeface="Calibri"/>
                <a:ea typeface="Calibri"/>
              </a:rPr>
              <a:t>👉 Le contrôle parental</a:t>
            </a:r>
            <a:r>
              <a:rPr lang="fr-FR" sz="3200" b="1" spc="-1" dirty="0">
                <a:solidFill>
                  <a:schemeClr val="dk1"/>
                </a:solidFill>
                <a:latin typeface="Calibri"/>
                <a:ea typeface="Calibri"/>
              </a:rPr>
              <a:t>, oui</a:t>
            </a:r>
            <a:r>
              <a:rPr lang="fr-FR" sz="3200" b="1" strike="noStrike" spc="-1" dirty="0">
                <a:solidFill>
                  <a:schemeClr val="dk1"/>
                </a:solidFill>
                <a:latin typeface="Calibri"/>
                <a:ea typeface="Calibri"/>
              </a:rPr>
              <a:t>, mais pas n’importe comment</a:t>
            </a:r>
            <a:endParaRPr lang="fr-FR" sz="3200" b="0" strike="noStrike" spc="-1" dirty="0">
              <a:solidFill>
                <a:srgbClr val="000000"/>
              </a:solidFill>
              <a:latin typeface="Calibri"/>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08" name="Google Shape;843;p60"/>
          <p:cNvCxnSpPr/>
          <p:nvPr/>
        </p:nvCxnSpPr>
        <p:spPr>
          <a:xfrm>
            <a:off x="838080" y="1233360"/>
            <a:ext cx="10515960" cy="360"/>
          </a:xfrm>
          <a:prstGeom prst="straightConnector1">
            <a:avLst/>
          </a:prstGeom>
          <a:ln w="76200">
            <a:solidFill>
              <a:srgbClr val="004AAD"/>
            </a:solidFill>
            <a:miter/>
          </a:ln>
        </p:spPr>
      </p:cxnSp>
      <p:sp>
        <p:nvSpPr>
          <p:cNvPr id="809" name="PlaceHolder 1"/>
          <p:cNvSpPr>
            <a:spLocks noGrp="1"/>
          </p:cNvSpPr>
          <p:nvPr>
            <p:ph type="sldNum" idx="279"/>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D5F53757-5C4C-4911-8C10-CCC72D41DD01}" type="slidenum">
              <a:rPr lang="fr-FR" sz="1200" b="0" strike="noStrike" spc="-1">
                <a:solidFill>
                  <a:srgbClr val="888888"/>
                </a:solidFill>
                <a:latin typeface="Calibri"/>
                <a:ea typeface="Calibri"/>
              </a:rPr>
              <a:t>91</a:t>
            </a:fld>
            <a:endParaRPr lang="fr-FR" sz="1200" b="0" strike="noStrike" spc="-1">
              <a:solidFill>
                <a:srgbClr val="000000"/>
              </a:solidFill>
              <a:latin typeface="Calibri"/>
            </a:endParaRPr>
          </a:p>
        </p:txBody>
      </p:sp>
      <p:sp>
        <p:nvSpPr>
          <p:cNvPr id="810" name="PlaceHolder 2"/>
          <p:cNvSpPr>
            <a:spLocks noGrp="1"/>
          </p:cNvSpPr>
          <p:nvPr>
            <p:ph type="dt" idx="280"/>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166F504E-BB69-4A6E-ADBC-DA13970B06F6}"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sp>
        <p:nvSpPr>
          <p:cNvPr id="811" name="PlaceHolder 3"/>
          <p:cNvSpPr>
            <a:spLocks noGrp="1"/>
          </p:cNvSpPr>
          <p:nvPr>
            <p:ph type="ftr" idx="281"/>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pic>
        <p:nvPicPr>
          <p:cNvPr id="812" name="Google Shape;847;p60"/>
          <p:cNvPicPr/>
          <p:nvPr/>
        </p:nvPicPr>
        <p:blipFill>
          <a:blip r:embed="rId3"/>
          <a:stretch/>
        </p:blipFill>
        <p:spPr>
          <a:xfrm>
            <a:off x="2947680" y="369720"/>
            <a:ext cx="847440" cy="780840"/>
          </a:xfrm>
          <a:prstGeom prst="rect">
            <a:avLst/>
          </a:prstGeom>
          <a:ln w="0">
            <a:noFill/>
          </a:ln>
        </p:spPr>
      </p:pic>
      <p:sp>
        <p:nvSpPr>
          <p:cNvPr id="813" name="Google Shape;848;p60"/>
          <p:cNvSpPr/>
          <p:nvPr/>
        </p:nvSpPr>
        <p:spPr>
          <a:xfrm>
            <a:off x="4038480" y="371880"/>
            <a:ext cx="914364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a:solidFill>
                  <a:schemeClr val="dk1"/>
                </a:solidFill>
                <a:latin typeface="Courgette"/>
                <a:ea typeface="Courgette"/>
              </a:rPr>
              <a:t>Les contenus inadaptés</a:t>
            </a:r>
            <a:endParaRPr lang="fr-FR" sz="5000" b="0" strike="noStrike" spc="-1">
              <a:solidFill>
                <a:srgbClr val="000000"/>
              </a:solidFill>
              <a:latin typeface="Calibri"/>
            </a:endParaRPr>
          </a:p>
        </p:txBody>
      </p:sp>
      <p:sp>
        <p:nvSpPr>
          <p:cNvPr id="814" name="Google Shape;849;p60"/>
          <p:cNvSpPr/>
          <p:nvPr/>
        </p:nvSpPr>
        <p:spPr>
          <a:xfrm>
            <a:off x="1321200" y="1233720"/>
            <a:ext cx="9562680" cy="106668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gn="ctr">
              <a:lnSpc>
                <a:spcPct val="100000"/>
              </a:lnSpc>
              <a:tabLst>
                <a:tab pos="0" algn="l"/>
              </a:tabLst>
            </a:pPr>
            <a:r>
              <a:rPr lang="fr-FR" sz="3200" b="1" strike="noStrike" spc="-1">
                <a:solidFill>
                  <a:schemeClr val="dk1"/>
                </a:solidFill>
                <a:latin typeface="Calibri"/>
                <a:ea typeface="Calibri"/>
              </a:rPr>
              <a:t>👉 Le contrôle parental oui , mais pas n’importe comment. Il permet de :</a:t>
            </a:r>
            <a:endParaRPr lang="fr-FR" sz="3200" b="0" strike="noStrike" spc="-1">
              <a:solidFill>
                <a:srgbClr val="000000"/>
              </a:solidFill>
              <a:latin typeface="Calibri"/>
            </a:endParaRPr>
          </a:p>
        </p:txBody>
      </p:sp>
      <p:sp>
        <p:nvSpPr>
          <p:cNvPr id="815" name="Google Shape;850;p60"/>
          <p:cNvSpPr/>
          <p:nvPr/>
        </p:nvSpPr>
        <p:spPr>
          <a:xfrm>
            <a:off x="444600" y="2329560"/>
            <a:ext cx="2146680" cy="2217240"/>
          </a:xfrm>
          <a:prstGeom prst="rect">
            <a:avLst/>
          </a:prstGeom>
          <a:solidFill>
            <a:srgbClr val="FDD500"/>
          </a:solidFill>
          <a:ln w="12700">
            <a:solidFill>
              <a:srgbClr val="FDD500"/>
            </a:solidFill>
            <a:miter/>
          </a:ln>
        </p:spPr>
        <p:style>
          <a:lnRef idx="0">
            <a:scrgbClr r="0" g="0" b="0"/>
          </a:lnRef>
          <a:fillRef idx="0">
            <a:scrgbClr r="0" g="0" b="0"/>
          </a:fillRef>
          <a:effectRef idx="0">
            <a:scrgbClr r="0" g="0" b="0"/>
          </a:effectRef>
          <a:fontRef idx="minor"/>
        </p:style>
        <p:txBody>
          <a:bodyPr anchor="ctr">
            <a:noAutofit/>
          </a:bodyPr>
          <a:lstStyle/>
          <a:p>
            <a:pPr algn="ctr">
              <a:lnSpc>
                <a:spcPct val="100000"/>
              </a:lnSpc>
              <a:tabLst>
                <a:tab pos="0" algn="l"/>
              </a:tabLst>
            </a:pPr>
            <a:r>
              <a:rPr lang="fr-FR" sz="2400" b="1" strike="noStrike" spc="-1">
                <a:solidFill>
                  <a:schemeClr val="lt1"/>
                </a:solidFill>
                <a:latin typeface="Calibri"/>
                <a:ea typeface="Calibri"/>
              </a:rPr>
              <a:t>Encadrer la navigation sur internet</a:t>
            </a:r>
            <a:endParaRPr lang="fr-FR" sz="2400" b="0" strike="noStrike" spc="-1">
              <a:solidFill>
                <a:srgbClr val="000000"/>
              </a:solidFill>
              <a:latin typeface="Calibri"/>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16" name="Google Shape;855;p61"/>
          <p:cNvCxnSpPr/>
          <p:nvPr/>
        </p:nvCxnSpPr>
        <p:spPr>
          <a:xfrm>
            <a:off x="838080" y="1233360"/>
            <a:ext cx="10515960" cy="360"/>
          </a:xfrm>
          <a:prstGeom prst="straightConnector1">
            <a:avLst/>
          </a:prstGeom>
          <a:ln w="76200">
            <a:solidFill>
              <a:srgbClr val="004AAD"/>
            </a:solidFill>
            <a:miter/>
          </a:ln>
        </p:spPr>
      </p:cxnSp>
      <p:sp>
        <p:nvSpPr>
          <p:cNvPr id="817" name="PlaceHolder 1"/>
          <p:cNvSpPr>
            <a:spLocks noGrp="1"/>
          </p:cNvSpPr>
          <p:nvPr>
            <p:ph type="sldNum" idx="282"/>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56DE44A8-C194-49D3-8E25-0CEDE07F08D2}" type="slidenum">
              <a:rPr lang="fr-FR" sz="1200" b="0" strike="noStrike" spc="-1">
                <a:solidFill>
                  <a:srgbClr val="888888"/>
                </a:solidFill>
                <a:latin typeface="Calibri"/>
                <a:ea typeface="Calibri"/>
              </a:rPr>
              <a:t>92</a:t>
            </a:fld>
            <a:endParaRPr lang="fr-FR" sz="1200" b="0" strike="noStrike" spc="-1">
              <a:solidFill>
                <a:srgbClr val="000000"/>
              </a:solidFill>
              <a:latin typeface="Calibri"/>
            </a:endParaRPr>
          </a:p>
        </p:txBody>
      </p:sp>
      <p:sp>
        <p:nvSpPr>
          <p:cNvPr id="818" name="PlaceHolder 2"/>
          <p:cNvSpPr>
            <a:spLocks noGrp="1"/>
          </p:cNvSpPr>
          <p:nvPr>
            <p:ph type="dt" idx="283"/>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3161DCF8-31D6-44AE-8411-6CBE15EBCEEB}"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sp>
        <p:nvSpPr>
          <p:cNvPr id="819" name="PlaceHolder 3"/>
          <p:cNvSpPr>
            <a:spLocks noGrp="1"/>
          </p:cNvSpPr>
          <p:nvPr>
            <p:ph type="ftr" idx="284"/>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pic>
        <p:nvPicPr>
          <p:cNvPr id="820" name="Google Shape;859;p61"/>
          <p:cNvPicPr/>
          <p:nvPr/>
        </p:nvPicPr>
        <p:blipFill>
          <a:blip r:embed="rId3"/>
          <a:stretch/>
        </p:blipFill>
        <p:spPr>
          <a:xfrm>
            <a:off x="2947680" y="369720"/>
            <a:ext cx="847440" cy="780840"/>
          </a:xfrm>
          <a:prstGeom prst="rect">
            <a:avLst/>
          </a:prstGeom>
          <a:ln w="0">
            <a:noFill/>
          </a:ln>
        </p:spPr>
      </p:pic>
      <p:sp>
        <p:nvSpPr>
          <p:cNvPr id="821" name="Google Shape;860;p61"/>
          <p:cNvSpPr/>
          <p:nvPr/>
        </p:nvSpPr>
        <p:spPr>
          <a:xfrm>
            <a:off x="4038480" y="371880"/>
            <a:ext cx="914364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a:solidFill>
                  <a:schemeClr val="dk1"/>
                </a:solidFill>
                <a:latin typeface="Courgette"/>
                <a:ea typeface="Courgette"/>
              </a:rPr>
              <a:t>Les contenus inadaptés</a:t>
            </a:r>
            <a:endParaRPr lang="fr-FR" sz="5000" b="0" strike="noStrike" spc="-1">
              <a:solidFill>
                <a:srgbClr val="000000"/>
              </a:solidFill>
              <a:latin typeface="Calibri"/>
            </a:endParaRPr>
          </a:p>
        </p:txBody>
      </p:sp>
      <p:sp>
        <p:nvSpPr>
          <p:cNvPr id="822" name="Google Shape;862;p61"/>
          <p:cNvSpPr/>
          <p:nvPr/>
        </p:nvSpPr>
        <p:spPr>
          <a:xfrm>
            <a:off x="444600" y="2329560"/>
            <a:ext cx="2146680" cy="2217240"/>
          </a:xfrm>
          <a:prstGeom prst="rect">
            <a:avLst/>
          </a:prstGeom>
          <a:solidFill>
            <a:srgbClr val="FDD500"/>
          </a:solidFill>
          <a:ln w="12700">
            <a:solidFill>
              <a:srgbClr val="FDD500"/>
            </a:solidFill>
            <a:miter/>
          </a:ln>
        </p:spPr>
        <p:style>
          <a:lnRef idx="0">
            <a:scrgbClr r="0" g="0" b="0"/>
          </a:lnRef>
          <a:fillRef idx="0">
            <a:scrgbClr r="0" g="0" b="0"/>
          </a:fillRef>
          <a:effectRef idx="0">
            <a:scrgbClr r="0" g="0" b="0"/>
          </a:effectRef>
          <a:fontRef idx="minor"/>
        </p:style>
        <p:txBody>
          <a:bodyPr anchor="ctr">
            <a:noAutofit/>
          </a:bodyPr>
          <a:lstStyle/>
          <a:p>
            <a:pPr algn="ctr">
              <a:lnSpc>
                <a:spcPct val="100000"/>
              </a:lnSpc>
              <a:tabLst>
                <a:tab pos="0" algn="l"/>
              </a:tabLst>
            </a:pPr>
            <a:r>
              <a:rPr lang="fr-FR" sz="2400" b="1" strike="noStrike" spc="-1">
                <a:solidFill>
                  <a:schemeClr val="lt1"/>
                </a:solidFill>
                <a:latin typeface="Calibri"/>
                <a:ea typeface="Calibri"/>
              </a:rPr>
              <a:t>Encadrer la navigation sur internet</a:t>
            </a:r>
            <a:endParaRPr lang="fr-FR" sz="2400" b="0" strike="noStrike" spc="-1">
              <a:solidFill>
                <a:srgbClr val="000000"/>
              </a:solidFill>
              <a:latin typeface="Calibri"/>
            </a:endParaRPr>
          </a:p>
        </p:txBody>
      </p:sp>
      <p:sp>
        <p:nvSpPr>
          <p:cNvPr id="823" name="Google Shape;863;p61"/>
          <p:cNvSpPr/>
          <p:nvPr/>
        </p:nvSpPr>
        <p:spPr>
          <a:xfrm>
            <a:off x="3225960" y="4080240"/>
            <a:ext cx="1396800" cy="1345680"/>
          </a:xfrm>
          <a:prstGeom prst="rect">
            <a:avLst/>
          </a:prstGeom>
          <a:solidFill>
            <a:srgbClr val="FDD500"/>
          </a:solidFill>
          <a:ln w="12700">
            <a:solidFill>
              <a:srgbClr val="FDD500"/>
            </a:solidFill>
            <a:miter/>
          </a:ln>
        </p:spPr>
        <p:style>
          <a:lnRef idx="0">
            <a:scrgbClr r="0" g="0" b="0"/>
          </a:lnRef>
          <a:fillRef idx="0">
            <a:scrgbClr r="0" g="0" b="0"/>
          </a:fillRef>
          <a:effectRef idx="0">
            <a:scrgbClr r="0" g="0" b="0"/>
          </a:effectRef>
          <a:fontRef idx="minor"/>
        </p:style>
        <p:txBody>
          <a:bodyPr anchor="ctr">
            <a:noAutofit/>
          </a:bodyPr>
          <a:lstStyle/>
          <a:p>
            <a:pPr algn="ctr">
              <a:lnSpc>
                <a:spcPct val="100000"/>
              </a:lnSpc>
              <a:tabLst>
                <a:tab pos="0" algn="l"/>
              </a:tabLst>
            </a:pPr>
            <a:r>
              <a:rPr lang="fr-FR" sz="2400" b="1" strike="noStrike" spc="-1">
                <a:solidFill>
                  <a:schemeClr val="lt1"/>
                </a:solidFill>
                <a:latin typeface="Calibri"/>
                <a:ea typeface="Calibri"/>
              </a:rPr>
              <a:t>Définir le temps de jeu</a:t>
            </a:r>
            <a:endParaRPr lang="fr-FR" sz="2400" b="0" strike="noStrike" spc="-1">
              <a:solidFill>
                <a:srgbClr val="000000"/>
              </a:solidFill>
              <a:latin typeface="Calibri"/>
            </a:endParaRPr>
          </a:p>
        </p:txBody>
      </p:sp>
      <p:sp>
        <p:nvSpPr>
          <p:cNvPr id="824" name="Google Shape;849;p60"/>
          <p:cNvSpPr/>
          <p:nvPr/>
        </p:nvSpPr>
        <p:spPr>
          <a:xfrm>
            <a:off x="1321200" y="1233720"/>
            <a:ext cx="9562680" cy="106668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gn="ctr">
              <a:lnSpc>
                <a:spcPct val="100000"/>
              </a:lnSpc>
              <a:tabLst>
                <a:tab pos="0" algn="l"/>
              </a:tabLst>
            </a:pPr>
            <a:r>
              <a:rPr lang="fr-FR" sz="3200" b="1" strike="noStrike" spc="-1">
                <a:solidFill>
                  <a:schemeClr val="dk1"/>
                </a:solidFill>
                <a:latin typeface="Calibri"/>
                <a:ea typeface="Calibri"/>
              </a:rPr>
              <a:t>👉 Le contrôle parental oui , mais pas n’importe comment. Il permet de :</a:t>
            </a:r>
            <a:endParaRPr lang="fr-FR" sz="3200" b="0" strike="noStrike" spc="-1">
              <a:solidFill>
                <a:srgbClr val="000000"/>
              </a:solidFill>
              <a:latin typeface="Calibri"/>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25" name="Google Shape;868;p62"/>
          <p:cNvCxnSpPr/>
          <p:nvPr/>
        </p:nvCxnSpPr>
        <p:spPr>
          <a:xfrm>
            <a:off x="838080" y="1233360"/>
            <a:ext cx="10515960" cy="360"/>
          </a:xfrm>
          <a:prstGeom prst="straightConnector1">
            <a:avLst/>
          </a:prstGeom>
          <a:ln w="76200">
            <a:solidFill>
              <a:srgbClr val="004AAD"/>
            </a:solidFill>
            <a:miter/>
          </a:ln>
        </p:spPr>
      </p:cxnSp>
      <p:sp>
        <p:nvSpPr>
          <p:cNvPr id="826" name="PlaceHolder 1"/>
          <p:cNvSpPr>
            <a:spLocks noGrp="1"/>
          </p:cNvSpPr>
          <p:nvPr>
            <p:ph type="sldNum" idx="285"/>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06B87B2A-669F-4EF4-B0AE-35874CC70313}" type="slidenum">
              <a:rPr lang="fr-FR" sz="1200" b="0" strike="noStrike" spc="-1">
                <a:solidFill>
                  <a:srgbClr val="888888"/>
                </a:solidFill>
                <a:latin typeface="Calibri"/>
                <a:ea typeface="Calibri"/>
              </a:rPr>
              <a:t>93</a:t>
            </a:fld>
            <a:endParaRPr lang="fr-FR" sz="1200" b="0" strike="noStrike" spc="-1">
              <a:solidFill>
                <a:srgbClr val="000000"/>
              </a:solidFill>
              <a:latin typeface="Calibri"/>
            </a:endParaRPr>
          </a:p>
        </p:txBody>
      </p:sp>
      <p:sp>
        <p:nvSpPr>
          <p:cNvPr id="827" name="PlaceHolder 2"/>
          <p:cNvSpPr>
            <a:spLocks noGrp="1"/>
          </p:cNvSpPr>
          <p:nvPr>
            <p:ph type="dt" idx="286"/>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B918B999-964C-4AE3-B623-768EB0D77142}"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sp>
        <p:nvSpPr>
          <p:cNvPr id="828" name="PlaceHolder 3"/>
          <p:cNvSpPr>
            <a:spLocks noGrp="1"/>
          </p:cNvSpPr>
          <p:nvPr>
            <p:ph type="ftr" idx="287"/>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pic>
        <p:nvPicPr>
          <p:cNvPr id="829" name="Google Shape;872;p62"/>
          <p:cNvPicPr/>
          <p:nvPr/>
        </p:nvPicPr>
        <p:blipFill>
          <a:blip r:embed="rId3"/>
          <a:stretch/>
        </p:blipFill>
        <p:spPr>
          <a:xfrm>
            <a:off x="2947680" y="369720"/>
            <a:ext cx="847440" cy="780840"/>
          </a:xfrm>
          <a:prstGeom prst="rect">
            <a:avLst/>
          </a:prstGeom>
          <a:ln w="0">
            <a:noFill/>
          </a:ln>
        </p:spPr>
      </p:pic>
      <p:sp>
        <p:nvSpPr>
          <p:cNvPr id="830" name="Google Shape;873;p62"/>
          <p:cNvSpPr/>
          <p:nvPr/>
        </p:nvSpPr>
        <p:spPr>
          <a:xfrm>
            <a:off x="4038480" y="371880"/>
            <a:ext cx="914364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a:solidFill>
                  <a:schemeClr val="dk1"/>
                </a:solidFill>
                <a:latin typeface="Courgette"/>
                <a:ea typeface="Courgette"/>
              </a:rPr>
              <a:t>Les contenus inadaptés</a:t>
            </a:r>
            <a:endParaRPr lang="fr-FR" sz="5000" b="0" strike="noStrike" spc="-1">
              <a:solidFill>
                <a:srgbClr val="000000"/>
              </a:solidFill>
              <a:latin typeface="Calibri"/>
            </a:endParaRPr>
          </a:p>
        </p:txBody>
      </p:sp>
      <p:sp>
        <p:nvSpPr>
          <p:cNvPr id="831" name="Google Shape;875;p62"/>
          <p:cNvSpPr/>
          <p:nvPr/>
        </p:nvSpPr>
        <p:spPr>
          <a:xfrm>
            <a:off x="444600" y="2329560"/>
            <a:ext cx="2146680" cy="2217240"/>
          </a:xfrm>
          <a:prstGeom prst="rect">
            <a:avLst/>
          </a:prstGeom>
          <a:solidFill>
            <a:srgbClr val="FDD500"/>
          </a:solidFill>
          <a:ln w="12700">
            <a:solidFill>
              <a:srgbClr val="FDD500"/>
            </a:solidFill>
            <a:miter/>
          </a:ln>
        </p:spPr>
        <p:style>
          <a:lnRef idx="0">
            <a:scrgbClr r="0" g="0" b="0"/>
          </a:lnRef>
          <a:fillRef idx="0">
            <a:scrgbClr r="0" g="0" b="0"/>
          </a:fillRef>
          <a:effectRef idx="0">
            <a:scrgbClr r="0" g="0" b="0"/>
          </a:effectRef>
          <a:fontRef idx="minor"/>
        </p:style>
        <p:txBody>
          <a:bodyPr anchor="ctr">
            <a:noAutofit/>
          </a:bodyPr>
          <a:lstStyle/>
          <a:p>
            <a:pPr algn="ctr">
              <a:lnSpc>
                <a:spcPct val="100000"/>
              </a:lnSpc>
              <a:tabLst>
                <a:tab pos="0" algn="l"/>
              </a:tabLst>
            </a:pPr>
            <a:r>
              <a:rPr lang="fr-FR" sz="2400" b="1" strike="noStrike" spc="-1">
                <a:solidFill>
                  <a:schemeClr val="lt1"/>
                </a:solidFill>
                <a:latin typeface="Calibri"/>
                <a:ea typeface="Calibri"/>
              </a:rPr>
              <a:t>Encadrer la navigation sur internet</a:t>
            </a:r>
            <a:endParaRPr lang="fr-FR" sz="2400" b="0" strike="noStrike" spc="-1">
              <a:solidFill>
                <a:srgbClr val="000000"/>
              </a:solidFill>
              <a:latin typeface="Calibri"/>
            </a:endParaRPr>
          </a:p>
        </p:txBody>
      </p:sp>
      <p:sp>
        <p:nvSpPr>
          <p:cNvPr id="832" name="Google Shape;876;p62"/>
          <p:cNvSpPr/>
          <p:nvPr/>
        </p:nvSpPr>
        <p:spPr>
          <a:xfrm>
            <a:off x="3225960" y="4080240"/>
            <a:ext cx="1396800" cy="1345680"/>
          </a:xfrm>
          <a:prstGeom prst="rect">
            <a:avLst/>
          </a:prstGeom>
          <a:solidFill>
            <a:srgbClr val="FDD500"/>
          </a:solidFill>
          <a:ln w="12700">
            <a:solidFill>
              <a:srgbClr val="FDD500"/>
            </a:solidFill>
            <a:miter/>
          </a:ln>
        </p:spPr>
        <p:style>
          <a:lnRef idx="0">
            <a:scrgbClr r="0" g="0" b="0"/>
          </a:lnRef>
          <a:fillRef idx="0">
            <a:scrgbClr r="0" g="0" b="0"/>
          </a:fillRef>
          <a:effectRef idx="0">
            <a:scrgbClr r="0" g="0" b="0"/>
          </a:effectRef>
          <a:fontRef idx="minor"/>
        </p:style>
        <p:txBody>
          <a:bodyPr anchor="ctr">
            <a:noAutofit/>
          </a:bodyPr>
          <a:lstStyle/>
          <a:p>
            <a:pPr algn="ctr">
              <a:lnSpc>
                <a:spcPct val="100000"/>
              </a:lnSpc>
              <a:tabLst>
                <a:tab pos="0" algn="l"/>
              </a:tabLst>
            </a:pPr>
            <a:r>
              <a:rPr lang="fr-FR" sz="2400" b="1" strike="noStrike" spc="-1">
                <a:solidFill>
                  <a:schemeClr val="lt1"/>
                </a:solidFill>
                <a:latin typeface="Calibri"/>
                <a:ea typeface="Calibri"/>
              </a:rPr>
              <a:t>Définir le temps de jeu</a:t>
            </a:r>
            <a:endParaRPr lang="fr-FR" sz="2400" b="0" strike="noStrike" spc="-1">
              <a:solidFill>
                <a:srgbClr val="000000"/>
              </a:solidFill>
              <a:latin typeface="Calibri"/>
            </a:endParaRPr>
          </a:p>
        </p:txBody>
      </p:sp>
      <p:sp>
        <p:nvSpPr>
          <p:cNvPr id="833" name="Google Shape;877;p62"/>
          <p:cNvSpPr/>
          <p:nvPr/>
        </p:nvSpPr>
        <p:spPr>
          <a:xfrm>
            <a:off x="4959720" y="2987280"/>
            <a:ext cx="2285640" cy="1345680"/>
          </a:xfrm>
          <a:prstGeom prst="rect">
            <a:avLst/>
          </a:prstGeom>
          <a:solidFill>
            <a:srgbClr val="FDD500"/>
          </a:solidFill>
          <a:ln w="12700">
            <a:solidFill>
              <a:srgbClr val="FDD500"/>
            </a:solidFill>
            <a:miter/>
          </a:ln>
        </p:spPr>
        <p:style>
          <a:lnRef idx="0">
            <a:scrgbClr r="0" g="0" b="0"/>
          </a:lnRef>
          <a:fillRef idx="0">
            <a:scrgbClr r="0" g="0" b="0"/>
          </a:fillRef>
          <a:effectRef idx="0">
            <a:scrgbClr r="0" g="0" b="0"/>
          </a:effectRef>
          <a:fontRef idx="minor"/>
        </p:style>
        <p:txBody>
          <a:bodyPr anchor="ctr">
            <a:noAutofit/>
          </a:bodyPr>
          <a:lstStyle/>
          <a:p>
            <a:pPr algn="ctr">
              <a:lnSpc>
                <a:spcPct val="100000"/>
              </a:lnSpc>
              <a:tabLst>
                <a:tab pos="0" algn="l"/>
              </a:tabLst>
            </a:pPr>
            <a:r>
              <a:rPr lang="fr-FR" sz="2400" b="1" strike="noStrike" spc="-1">
                <a:solidFill>
                  <a:schemeClr val="lt1"/>
                </a:solidFill>
                <a:latin typeface="Calibri"/>
                <a:ea typeface="Calibri"/>
              </a:rPr>
              <a:t>Les bons jeux pour le bon âge</a:t>
            </a:r>
            <a:endParaRPr lang="fr-FR" sz="2400" b="0" strike="noStrike" spc="-1">
              <a:solidFill>
                <a:srgbClr val="000000"/>
              </a:solidFill>
              <a:latin typeface="Calibri"/>
            </a:endParaRPr>
          </a:p>
        </p:txBody>
      </p:sp>
      <p:sp>
        <p:nvSpPr>
          <p:cNvPr id="834" name="Google Shape;849;p60"/>
          <p:cNvSpPr/>
          <p:nvPr/>
        </p:nvSpPr>
        <p:spPr>
          <a:xfrm>
            <a:off x="1321200" y="1233720"/>
            <a:ext cx="9562680" cy="106668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gn="ctr">
              <a:lnSpc>
                <a:spcPct val="100000"/>
              </a:lnSpc>
              <a:tabLst>
                <a:tab pos="0" algn="l"/>
              </a:tabLst>
            </a:pPr>
            <a:r>
              <a:rPr lang="fr-FR" sz="3200" b="1" strike="noStrike" spc="-1">
                <a:solidFill>
                  <a:schemeClr val="dk1"/>
                </a:solidFill>
                <a:latin typeface="Calibri"/>
                <a:ea typeface="Calibri"/>
              </a:rPr>
              <a:t>👉 Le contrôle parental oui , mais pas n’importe comment. Il permet de :</a:t>
            </a:r>
            <a:endParaRPr lang="fr-FR" sz="3200" b="0" strike="noStrike" spc="-1">
              <a:solidFill>
                <a:srgbClr val="000000"/>
              </a:solidFill>
              <a:latin typeface="Calibri"/>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35" name="Google Shape;882;p63"/>
          <p:cNvCxnSpPr/>
          <p:nvPr/>
        </p:nvCxnSpPr>
        <p:spPr>
          <a:xfrm>
            <a:off x="838080" y="1233360"/>
            <a:ext cx="10515960" cy="360"/>
          </a:xfrm>
          <a:prstGeom prst="straightConnector1">
            <a:avLst/>
          </a:prstGeom>
          <a:ln w="76200">
            <a:solidFill>
              <a:srgbClr val="004AAD"/>
            </a:solidFill>
            <a:miter/>
          </a:ln>
        </p:spPr>
      </p:cxnSp>
      <p:sp>
        <p:nvSpPr>
          <p:cNvPr id="836" name="PlaceHolder 1"/>
          <p:cNvSpPr>
            <a:spLocks noGrp="1"/>
          </p:cNvSpPr>
          <p:nvPr>
            <p:ph type="sldNum" idx="288"/>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A6E8D803-7FF1-4BAB-A869-8FE3A6E94272}" type="slidenum">
              <a:rPr lang="fr-FR" sz="1200" b="0" strike="noStrike" spc="-1">
                <a:solidFill>
                  <a:srgbClr val="888888"/>
                </a:solidFill>
                <a:latin typeface="Calibri"/>
                <a:ea typeface="Calibri"/>
              </a:rPr>
              <a:t>94</a:t>
            </a:fld>
            <a:endParaRPr lang="fr-FR" sz="1200" b="0" strike="noStrike" spc="-1">
              <a:solidFill>
                <a:srgbClr val="000000"/>
              </a:solidFill>
              <a:latin typeface="Calibri"/>
            </a:endParaRPr>
          </a:p>
        </p:txBody>
      </p:sp>
      <p:sp>
        <p:nvSpPr>
          <p:cNvPr id="837" name="PlaceHolder 2"/>
          <p:cNvSpPr>
            <a:spLocks noGrp="1"/>
          </p:cNvSpPr>
          <p:nvPr>
            <p:ph type="dt" idx="289"/>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42618A24-79CD-478F-8D64-010B75E75DC0}"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sp>
        <p:nvSpPr>
          <p:cNvPr id="838" name="PlaceHolder 3"/>
          <p:cNvSpPr>
            <a:spLocks noGrp="1"/>
          </p:cNvSpPr>
          <p:nvPr>
            <p:ph type="ftr" idx="290"/>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pic>
        <p:nvPicPr>
          <p:cNvPr id="839" name="Google Shape;886;p63"/>
          <p:cNvPicPr/>
          <p:nvPr/>
        </p:nvPicPr>
        <p:blipFill>
          <a:blip r:embed="rId3"/>
          <a:stretch/>
        </p:blipFill>
        <p:spPr>
          <a:xfrm>
            <a:off x="2947680" y="369720"/>
            <a:ext cx="847440" cy="780840"/>
          </a:xfrm>
          <a:prstGeom prst="rect">
            <a:avLst/>
          </a:prstGeom>
          <a:ln w="0">
            <a:noFill/>
          </a:ln>
        </p:spPr>
      </p:pic>
      <p:sp>
        <p:nvSpPr>
          <p:cNvPr id="840" name="Google Shape;887;p63"/>
          <p:cNvSpPr/>
          <p:nvPr/>
        </p:nvSpPr>
        <p:spPr>
          <a:xfrm>
            <a:off x="4038480" y="371880"/>
            <a:ext cx="914364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a:solidFill>
                  <a:schemeClr val="dk1"/>
                </a:solidFill>
                <a:latin typeface="Courgette"/>
                <a:ea typeface="Courgette"/>
              </a:rPr>
              <a:t>Les contenus inadaptés</a:t>
            </a:r>
            <a:endParaRPr lang="fr-FR" sz="5000" b="0" strike="noStrike" spc="-1">
              <a:solidFill>
                <a:srgbClr val="000000"/>
              </a:solidFill>
              <a:latin typeface="Calibri"/>
            </a:endParaRPr>
          </a:p>
        </p:txBody>
      </p:sp>
      <p:sp>
        <p:nvSpPr>
          <p:cNvPr id="841" name="Google Shape;889;p63"/>
          <p:cNvSpPr/>
          <p:nvPr/>
        </p:nvSpPr>
        <p:spPr>
          <a:xfrm>
            <a:off x="444600" y="2329560"/>
            <a:ext cx="2146680" cy="2217240"/>
          </a:xfrm>
          <a:prstGeom prst="rect">
            <a:avLst/>
          </a:prstGeom>
          <a:solidFill>
            <a:srgbClr val="FDD500"/>
          </a:solidFill>
          <a:ln w="12700">
            <a:solidFill>
              <a:srgbClr val="FDD500"/>
            </a:solidFill>
            <a:miter/>
          </a:ln>
        </p:spPr>
        <p:style>
          <a:lnRef idx="0">
            <a:scrgbClr r="0" g="0" b="0"/>
          </a:lnRef>
          <a:fillRef idx="0">
            <a:scrgbClr r="0" g="0" b="0"/>
          </a:fillRef>
          <a:effectRef idx="0">
            <a:scrgbClr r="0" g="0" b="0"/>
          </a:effectRef>
          <a:fontRef idx="minor"/>
        </p:style>
        <p:txBody>
          <a:bodyPr anchor="ctr">
            <a:noAutofit/>
          </a:bodyPr>
          <a:lstStyle/>
          <a:p>
            <a:pPr algn="ctr">
              <a:lnSpc>
                <a:spcPct val="100000"/>
              </a:lnSpc>
              <a:tabLst>
                <a:tab pos="0" algn="l"/>
              </a:tabLst>
            </a:pPr>
            <a:r>
              <a:rPr lang="fr-FR" sz="2400" b="1" strike="noStrike" spc="-1">
                <a:solidFill>
                  <a:schemeClr val="lt1"/>
                </a:solidFill>
                <a:latin typeface="Calibri"/>
                <a:ea typeface="Calibri"/>
              </a:rPr>
              <a:t>Encadrer la navigation sur internet</a:t>
            </a:r>
            <a:endParaRPr lang="fr-FR" sz="2400" b="0" strike="noStrike" spc="-1">
              <a:solidFill>
                <a:srgbClr val="000000"/>
              </a:solidFill>
              <a:latin typeface="Calibri"/>
            </a:endParaRPr>
          </a:p>
        </p:txBody>
      </p:sp>
      <p:sp>
        <p:nvSpPr>
          <p:cNvPr id="842" name="Google Shape;890;p63"/>
          <p:cNvSpPr/>
          <p:nvPr/>
        </p:nvSpPr>
        <p:spPr>
          <a:xfrm>
            <a:off x="3225960" y="4080240"/>
            <a:ext cx="1396800" cy="1345680"/>
          </a:xfrm>
          <a:prstGeom prst="rect">
            <a:avLst/>
          </a:prstGeom>
          <a:solidFill>
            <a:srgbClr val="FDD500"/>
          </a:solidFill>
          <a:ln w="12700">
            <a:solidFill>
              <a:srgbClr val="FDD500"/>
            </a:solidFill>
            <a:miter/>
          </a:ln>
        </p:spPr>
        <p:style>
          <a:lnRef idx="0">
            <a:scrgbClr r="0" g="0" b="0"/>
          </a:lnRef>
          <a:fillRef idx="0">
            <a:scrgbClr r="0" g="0" b="0"/>
          </a:fillRef>
          <a:effectRef idx="0">
            <a:scrgbClr r="0" g="0" b="0"/>
          </a:effectRef>
          <a:fontRef idx="minor"/>
        </p:style>
        <p:txBody>
          <a:bodyPr anchor="ctr">
            <a:noAutofit/>
          </a:bodyPr>
          <a:lstStyle/>
          <a:p>
            <a:pPr algn="ctr">
              <a:lnSpc>
                <a:spcPct val="100000"/>
              </a:lnSpc>
              <a:tabLst>
                <a:tab pos="0" algn="l"/>
              </a:tabLst>
            </a:pPr>
            <a:r>
              <a:rPr lang="fr-FR" sz="2400" b="1" strike="noStrike" spc="-1">
                <a:solidFill>
                  <a:schemeClr val="lt1"/>
                </a:solidFill>
                <a:latin typeface="Calibri"/>
                <a:ea typeface="Calibri"/>
              </a:rPr>
              <a:t>Définir le temps de jeu</a:t>
            </a:r>
            <a:endParaRPr lang="fr-FR" sz="2400" b="0" strike="noStrike" spc="-1">
              <a:solidFill>
                <a:srgbClr val="000000"/>
              </a:solidFill>
              <a:latin typeface="Calibri"/>
            </a:endParaRPr>
          </a:p>
        </p:txBody>
      </p:sp>
      <p:sp>
        <p:nvSpPr>
          <p:cNvPr id="843" name="Google Shape;891;p63"/>
          <p:cNvSpPr/>
          <p:nvPr/>
        </p:nvSpPr>
        <p:spPr>
          <a:xfrm>
            <a:off x="4959720" y="2987280"/>
            <a:ext cx="2285640" cy="1345680"/>
          </a:xfrm>
          <a:prstGeom prst="rect">
            <a:avLst/>
          </a:prstGeom>
          <a:solidFill>
            <a:srgbClr val="FDD500"/>
          </a:solidFill>
          <a:ln w="12700">
            <a:solidFill>
              <a:srgbClr val="FDD500"/>
            </a:solidFill>
            <a:miter/>
          </a:ln>
        </p:spPr>
        <p:style>
          <a:lnRef idx="0">
            <a:scrgbClr r="0" g="0" b="0"/>
          </a:lnRef>
          <a:fillRef idx="0">
            <a:scrgbClr r="0" g="0" b="0"/>
          </a:fillRef>
          <a:effectRef idx="0">
            <a:scrgbClr r="0" g="0" b="0"/>
          </a:effectRef>
          <a:fontRef idx="minor"/>
        </p:style>
        <p:txBody>
          <a:bodyPr anchor="ctr">
            <a:noAutofit/>
          </a:bodyPr>
          <a:lstStyle/>
          <a:p>
            <a:pPr algn="ctr">
              <a:lnSpc>
                <a:spcPct val="100000"/>
              </a:lnSpc>
              <a:tabLst>
                <a:tab pos="0" algn="l"/>
              </a:tabLst>
            </a:pPr>
            <a:r>
              <a:rPr lang="fr-FR" sz="2400" b="1" strike="noStrike" spc="-1">
                <a:solidFill>
                  <a:schemeClr val="lt1"/>
                </a:solidFill>
                <a:latin typeface="Calibri"/>
                <a:ea typeface="Calibri"/>
              </a:rPr>
              <a:t>Les bons jeux pour le bon âge</a:t>
            </a:r>
            <a:endParaRPr lang="fr-FR" sz="2400" b="0" strike="noStrike" spc="-1">
              <a:solidFill>
                <a:srgbClr val="000000"/>
              </a:solidFill>
              <a:latin typeface="Calibri"/>
            </a:endParaRPr>
          </a:p>
        </p:txBody>
      </p:sp>
      <p:sp>
        <p:nvSpPr>
          <p:cNvPr id="844" name="Google Shape;892;p63"/>
          <p:cNvSpPr/>
          <p:nvPr/>
        </p:nvSpPr>
        <p:spPr>
          <a:xfrm>
            <a:off x="8039880" y="2511000"/>
            <a:ext cx="1714320" cy="1561680"/>
          </a:xfrm>
          <a:prstGeom prst="rect">
            <a:avLst/>
          </a:prstGeom>
          <a:solidFill>
            <a:srgbClr val="FDD500"/>
          </a:solidFill>
          <a:ln w="12700">
            <a:solidFill>
              <a:srgbClr val="FDD500"/>
            </a:solidFill>
            <a:miter/>
          </a:ln>
        </p:spPr>
        <p:style>
          <a:lnRef idx="0">
            <a:scrgbClr r="0" g="0" b="0"/>
          </a:lnRef>
          <a:fillRef idx="0">
            <a:scrgbClr r="0" g="0" b="0"/>
          </a:fillRef>
          <a:effectRef idx="0">
            <a:scrgbClr r="0" g="0" b="0"/>
          </a:effectRef>
          <a:fontRef idx="minor"/>
        </p:style>
        <p:txBody>
          <a:bodyPr anchor="ctr">
            <a:noAutofit/>
          </a:bodyPr>
          <a:lstStyle/>
          <a:p>
            <a:pPr algn="ctr">
              <a:lnSpc>
                <a:spcPct val="100000"/>
              </a:lnSpc>
              <a:tabLst>
                <a:tab pos="0" algn="l"/>
              </a:tabLst>
            </a:pPr>
            <a:r>
              <a:rPr lang="fr-FR" sz="2400" b="1" strike="noStrike" spc="-1">
                <a:solidFill>
                  <a:schemeClr val="lt1"/>
                </a:solidFill>
                <a:latin typeface="Calibri"/>
                <a:ea typeface="Calibri"/>
              </a:rPr>
              <a:t>Protéger sa vie privée</a:t>
            </a:r>
            <a:endParaRPr lang="fr-FR" sz="2400" b="0" strike="noStrike" spc="-1">
              <a:solidFill>
                <a:srgbClr val="000000"/>
              </a:solidFill>
              <a:latin typeface="Calibri"/>
            </a:endParaRPr>
          </a:p>
        </p:txBody>
      </p:sp>
      <p:sp>
        <p:nvSpPr>
          <p:cNvPr id="845" name="Google Shape;849;p60"/>
          <p:cNvSpPr/>
          <p:nvPr/>
        </p:nvSpPr>
        <p:spPr>
          <a:xfrm>
            <a:off x="1321200" y="1233720"/>
            <a:ext cx="9562680" cy="106668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gn="ctr">
              <a:lnSpc>
                <a:spcPct val="100000"/>
              </a:lnSpc>
              <a:tabLst>
                <a:tab pos="0" algn="l"/>
              </a:tabLst>
            </a:pPr>
            <a:r>
              <a:rPr lang="fr-FR" sz="3200" b="1" strike="noStrike" spc="-1">
                <a:solidFill>
                  <a:schemeClr val="dk1"/>
                </a:solidFill>
                <a:latin typeface="Calibri"/>
                <a:ea typeface="Calibri"/>
              </a:rPr>
              <a:t>👉 Le contrôle parental oui , mais pas n’importe comment. Il permet de :</a:t>
            </a:r>
            <a:endParaRPr lang="fr-FR" sz="3200" b="0" strike="noStrike" spc="-1">
              <a:solidFill>
                <a:srgbClr val="000000"/>
              </a:solidFill>
              <a:latin typeface="Calibri"/>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46" name="Google Shape;897;p64"/>
          <p:cNvCxnSpPr/>
          <p:nvPr/>
        </p:nvCxnSpPr>
        <p:spPr>
          <a:xfrm>
            <a:off x="838080" y="1233360"/>
            <a:ext cx="10515960" cy="360"/>
          </a:xfrm>
          <a:prstGeom prst="straightConnector1">
            <a:avLst/>
          </a:prstGeom>
          <a:ln w="76200">
            <a:solidFill>
              <a:srgbClr val="004AAD"/>
            </a:solidFill>
            <a:miter/>
          </a:ln>
        </p:spPr>
      </p:cxnSp>
      <p:sp>
        <p:nvSpPr>
          <p:cNvPr id="847" name="PlaceHolder 1"/>
          <p:cNvSpPr>
            <a:spLocks noGrp="1"/>
          </p:cNvSpPr>
          <p:nvPr>
            <p:ph type="sldNum" idx="291"/>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E4046938-CB50-4055-8D99-C900019F0529}" type="slidenum">
              <a:rPr lang="fr-FR" sz="1200" b="0" strike="noStrike" spc="-1">
                <a:solidFill>
                  <a:srgbClr val="888888"/>
                </a:solidFill>
                <a:latin typeface="Calibri"/>
                <a:ea typeface="Calibri"/>
              </a:rPr>
              <a:t>95</a:t>
            </a:fld>
            <a:endParaRPr lang="fr-FR" sz="1200" b="0" strike="noStrike" spc="-1">
              <a:solidFill>
                <a:srgbClr val="000000"/>
              </a:solidFill>
              <a:latin typeface="Calibri"/>
            </a:endParaRPr>
          </a:p>
        </p:txBody>
      </p:sp>
      <p:sp>
        <p:nvSpPr>
          <p:cNvPr id="848" name="PlaceHolder 2"/>
          <p:cNvSpPr>
            <a:spLocks noGrp="1"/>
          </p:cNvSpPr>
          <p:nvPr>
            <p:ph type="dt" idx="292"/>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35E1A4B8-2050-4C2B-AD6D-1CC1208B80F7}"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sp>
        <p:nvSpPr>
          <p:cNvPr id="849" name="PlaceHolder 3"/>
          <p:cNvSpPr>
            <a:spLocks noGrp="1"/>
          </p:cNvSpPr>
          <p:nvPr>
            <p:ph type="ftr" idx="293"/>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pic>
        <p:nvPicPr>
          <p:cNvPr id="850" name="Google Shape;901;p64"/>
          <p:cNvPicPr/>
          <p:nvPr/>
        </p:nvPicPr>
        <p:blipFill>
          <a:blip r:embed="rId3"/>
          <a:stretch/>
        </p:blipFill>
        <p:spPr>
          <a:xfrm>
            <a:off x="2947680" y="369720"/>
            <a:ext cx="847440" cy="780840"/>
          </a:xfrm>
          <a:prstGeom prst="rect">
            <a:avLst/>
          </a:prstGeom>
          <a:ln w="0">
            <a:noFill/>
          </a:ln>
        </p:spPr>
      </p:pic>
      <p:sp>
        <p:nvSpPr>
          <p:cNvPr id="851" name="Google Shape;902;p64"/>
          <p:cNvSpPr/>
          <p:nvPr/>
        </p:nvSpPr>
        <p:spPr>
          <a:xfrm>
            <a:off x="4038480" y="371880"/>
            <a:ext cx="914364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a:solidFill>
                  <a:schemeClr val="dk1"/>
                </a:solidFill>
                <a:latin typeface="Courgette"/>
                <a:ea typeface="Courgette"/>
              </a:rPr>
              <a:t>Les contenus inadaptés</a:t>
            </a:r>
            <a:endParaRPr lang="fr-FR" sz="5000" b="0" strike="noStrike" spc="-1">
              <a:solidFill>
                <a:srgbClr val="000000"/>
              </a:solidFill>
              <a:latin typeface="Calibri"/>
            </a:endParaRPr>
          </a:p>
        </p:txBody>
      </p:sp>
      <p:sp>
        <p:nvSpPr>
          <p:cNvPr id="852" name="Google Shape;904;p64"/>
          <p:cNvSpPr/>
          <p:nvPr/>
        </p:nvSpPr>
        <p:spPr>
          <a:xfrm>
            <a:off x="444600" y="2329560"/>
            <a:ext cx="2146680" cy="2217240"/>
          </a:xfrm>
          <a:prstGeom prst="rect">
            <a:avLst/>
          </a:prstGeom>
          <a:solidFill>
            <a:srgbClr val="FDD500"/>
          </a:solidFill>
          <a:ln w="12700">
            <a:solidFill>
              <a:srgbClr val="FDD500"/>
            </a:solidFill>
            <a:miter/>
          </a:ln>
        </p:spPr>
        <p:style>
          <a:lnRef idx="0">
            <a:scrgbClr r="0" g="0" b="0"/>
          </a:lnRef>
          <a:fillRef idx="0">
            <a:scrgbClr r="0" g="0" b="0"/>
          </a:fillRef>
          <a:effectRef idx="0">
            <a:scrgbClr r="0" g="0" b="0"/>
          </a:effectRef>
          <a:fontRef idx="minor"/>
        </p:style>
        <p:txBody>
          <a:bodyPr anchor="ctr">
            <a:noAutofit/>
          </a:bodyPr>
          <a:lstStyle/>
          <a:p>
            <a:pPr algn="ctr">
              <a:lnSpc>
                <a:spcPct val="100000"/>
              </a:lnSpc>
              <a:tabLst>
                <a:tab pos="0" algn="l"/>
              </a:tabLst>
            </a:pPr>
            <a:r>
              <a:rPr lang="fr-FR" sz="2400" b="1" strike="noStrike" spc="-1">
                <a:solidFill>
                  <a:schemeClr val="lt1"/>
                </a:solidFill>
                <a:latin typeface="Calibri"/>
                <a:ea typeface="Calibri"/>
              </a:rPr>
              <a:t>Encadrer la navigation sur internet</a:t>
            </a:r>
            <a:endParaRPr lang="fr-FR" sz="2400" b="0" strike="noStrike" spc="-1">
              <a:solidFill>
                <a:srgbClr val="000000"/>
              </a:solidFill>
              <a:latin typeface="Calibri"/>
            </a:endParaRPr>
          </a:p>
        </p:txBody>
      </p:sp>
      <p:sp>
        <p:nvSpPr>
          <p:cNvPr id="853" name="Google Shape;905;p64"/>
          <p:cNvSpPr/>
          <p:nvPr/>
        </p:nvSpPr>
        <p:spPr>
          <a:xfrm>
            <a:off x="3225960" y="4080240"/>
            <a:ext cx="1396800" cy="1345680"/>
          </a:xfrm>
          <a:prstGeom prst="rect">
            <a:avLst/>
          </a:prstGeom>
          <a:solidFill>
            <a:srgbClr val="FDD500"/>
          </a:solidFill>
          <a:ln w="12700">
            <a:solidFill>
              <a:srgbClr val="FDD500"/>
            </a:solidFill>
            <a:miter/>
          </a:ln>
        </p:spPr>
        <p:style>
          <a:lnRef idx="0">
            <a:scrgbClr r="0" g="0" b="0"/>
          </a:lnRef>
          <a:fillRef idx="0">
            <a:scrgbClr r="0" g="0" b="0"/>
          </a:fillRef>
          <a:effectRef idx="0">
            <a:scrgbClr r="0" g="0" b="0"/>
          </a:effectRef>
          <a:fontRef idx="minor"/>
        </p:style>
        <p:txBody>
          <a:bodyPr anchor="ctr">
            <a:noAutofit/>
          </a:bodyPr>
          <a:lstStyle/>
          <a:p>
            <a:pPr algn="ctr">
              <a:lnSpc>
                <a:spcPct val="100000"/>
              </a:lnSpc>
              <a:tabLst>
                <a:tab pos="0" algn="l"/>
              </a:tabLst>
            </a:pPr>
            <a:r>
              <a:rPr lang="fr-FR" sz="2400" b="1" strike="noStrike" spc="-1">
                <a:solidFill>
                  <a:schemeClr val="lt1"/>
                </a:solidFill>
                <a:latin typeface="Calibri"/>
                <a:ea typeface="Calibri"/>
              </a:rPr>
              <a:t>Définir le temps de jeu</a:t>
            </a:r>
            <a:endParaRPr lang="fr-FR" sz="2400" b="0" strike="noStrike" spc="-1">
              <a:solidFill>
                <a:srgbClr val="000000"/>
              </a:solidFill>
              <a:latin typeface="Calibri"/>
            </a:endParaRPr>
          </a:p>
        </p:txBody>
      </p:sp>
      <p:sp>
        <p:nvSpPr>
          <p:cNvPr id="854" name="Google Shape;906;p64"/>
          <p:cNvSpPr/>
          <p:nvPr/>
        </p:nvSpPr>
        <p:spPr>
          <a:xfrm>
            <a:off x="4959720" y="2987280"/>
            <a:ext cx="2285640" cy="1345680"/>
          </a:xfrm>
          <a:prstGeom prst="rect">
            <a:avLst/>
          </a:prstGeom>
          <a:solidFill>
            <a:srgbClr val="FDD500"/>
          </a:solidFill>
          <a:ln w="12700">
            <a:solidFill>
              <a:srgbClr val="FDD500"/>
            </a:solidFill>
            <a:miter/>
          </a:ln>
        </p:spPr>
        <p:style>
          <a:lnRef idx="0">
            <a:scrgbClr r="0" g="0" b="0"/>
          </a:lnRef>
          <a:fillRef idx="0">
            <a:scrgbClr r="0" g="0" b="0"/>
          </a:fillRef>
          <a:effectRef idx="0">
            <a:scrgbClr r="0" g="0" b="0"/>
          </a:effectRef>
          <a:fontRef idx="minor"/>
        </p:style>
        <p:txBody>
          <a:bodyPr anchor="ctr">
            <a:noAutofit/>
          </a:bodyPr>
          <a:lstStyle/>
          <a:p>
            <a:pPr algn="ctr">
              <a:lnSpc>
                <a:spcPct val="100000"/>
              </a:lnSpc>
              <a:tabLst>
                <a:tab pos="0" algn="l"/>
              </a:tabLst>
            </a:pPr>
            <a:r>
              <a:rPr lang="fr-FR" sz="2400" b="1" strike="noStrike" spc="-1">
                <a:solidFill>
                  <a:schemeClr val="lt1"/>
                </a:solidFill>
                <a:latin typeface="Calibri"/>
                <a:ea typeface="Calibri"/>
              </a:rPr>
              <a:t>Les bons jeux pour le bon âge</a:t>
            </a:r>
            <a:endParaRPr lang="fr-FR" sz="2400" b="0" strike="noStrike" spc="-1">
              <a:solidFill>
                <a:srgbClr val="000000"/>
              </a:solidFill>
              <a:latin typeface="Calibri"/>
            </a:endParaRPr>
          </a:p>
        </p:txBody>
      </p:sp>
      <p:sp>
        <p:nvSpPr>
          <p:cNvPr id="855" name="Google Shape;907;p64"/>
          <p:cNvSpPr/>
          <p:nvPr/>
        </p:nvSpPr>
        <p:spPr>
          <a:xfrm>
            <a:off x="8039880" y="2511000"/>
            <a:ext cx="1714320" cy="1561680"/>
          </a:xfrm>
          <a:prstGeom prst="rect">
            <a:avLst/>
          </a:prstGeom>
          <a:solidFill>
            <a:srgbClr val="FDD500"/>
          </a:solidFill>
          <a:ln w="12700">
            <a:solidFill>
              <a:srgbClr val="FDD500"/>
            </a:solidFill>
            <a:miter/>
          </a:ln>
        </p:spPr>
        <p:style>
          <a:lnRef idx="0">
            <a:scrgbClr r="0" g="0" b="0"/>
          </a:lnRef>
          <a:fillRef idx="0">
            <a:scrgbClr r="0" g="0" b="0"/>
          </a:fillRef>
          <a:effectRef idx="0">
            <a:scrgbClr r="0" g="0" b="0"/>
          </a:effectRef>
          <a:fontRef idx="minor"/>
        </p:style>
        <p:txBody>
          <a:bodyPr anchor="ctr">
            <a:noAutofit/>
          </a:bodyPr>
          <a:lstStyle/>
          <a:p>
            <a:pPr algn="ctr">
              <a:lnSpc>
                <a:spcPct val="100000"/>
              </a:lnSpc>
              <a:tabLst>
                <a:tab pos="0" algn="l"/>
              </a:tabLst>
            </a:pPr>
            <a:r>
              <a:rPr lang="fr-FR" sz="2400" b="1" strike="noStrike" spc="-1">
                <a:solidFill>
                  <a:schemeClr val="lt1"/>
                </a:solidFill>
                <a:latin typeface="Calibri"/>
                <a:ea typeface="Calibri"/>
              </a:rPr>
              <a:t>Protéger sa vie privée</a:t>
            </a:r>
            <a:endParaRPr lang="fr-FR" sz="2400" b="0" strike="noStrike" spc="-1">
              <a:solidFill>
                <a:srgbClr val="000000"/>
              </a:solidFill>
              <a:latin typeface="Calibri"/>
            </a:endParaRPr>
          </a:p>
        </p:txBody>
      </p:sp>
      <p:sp>
        <p:nvSpPr>
          <p:cNvPr id="856" name="Google Shape;908;p64"/>
          <p:cNvSpPr/>
          <p:nvPr/>
        </p:nvSpPr>
        <p:spPr>
          <a:xfrm>
            <a:off x="10071000" y="3940200"/>
            <a:ext cx="1396800" cy="1213560"/>
          </a:xfrm>
          <a:prstGeom prst="rect">
            <a:avLst/>
          </a:prstGeom>
          <a:solidFill>
            <a:srgbClr val="FDD500"/>
          </a:solidFill>
          <a:ln w="12700">
            <a:solidFill>
              <a:srgbClr val="FDD500"/>
            </a:solidFill>
            <a:miter/>
          </a:ln>
        </p:spPr>
        <p:style>
          <a:lnRef idx="0">
            <a:scrgbClr r="0" g="0" b="0"/>
          </a:lnRef>
          <a:fillRef idx="0">
            <a:scrgbClr r="0" g="0" b="0"/>
          </a:fillRef>
          <a:effectRef idx="0">
            <a:scrgbClr r="0" g="0" b="0"/>
          </a:effectRef>
          <a:fontRef idx="minor"/>
        </p:style>
        <p:txBody>
          <a:bodyPr anchor="ctr">
            <a:noAutofit/>
          </a:bodyPr>
          <a:lstStyle/>
          <a:p>
            <a:pPr algn="ctr">
              <a:lnSpc>
                <a:spcPct val="100000"/>
              </a:lnSpc>
              <a:tabLst>
                <a:tab pos="0" algn="l"/>
              </a:tabLst>
            </a:pPr>
            <a:r>
              <a:rPr lang="fr-FR" sz="2400" b="1" strike="noStrike" spc="-1">
                <a:solidFill>
                  <a:schemeClr val="lt1"/>
                </a:solidFill>
                <a:latin typeface="Calibri"/>
                <a:ea typeface="Calibri"/>
              </a:rPr>
              <a:t>Limiter les accès</a:t>
            </a:r>
            <a:endParaRPr lang="fr-FR" sz="2400" b="0" strike="noStrike" spc="-1">
              <a:solidFill>
                <a:srgbClr val="000000"/>
              </a:solidFill>
              <a:latin typeface="Calibri"/>
            </a:endParaRPr>
          </a:p>
        </p:txBody>
      </p:sp>
      <p:sp>
        <p:nvSpPr>
          <p:cNvPr id="857" name="Google Shape;849;p60"/>
          <p:cNvSpPr/>
          <p:nvPr/>
        </p:nvSpPr>
        <p:spPr>
          <a:xfrm>
            <a:off x="1321200" y="1233720"/>
            <a:ext cx="9562680" cy="106668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gn="ctr">
              <a:lnSpc>
                <a:spcPct val="100000"/>
              </a:lnSpc>
              <a:tabLst>
                <a:tab pos="0" algn="l"/>
              </a:tabLst>
            </a:pPr>
            <a:r>
              <a:rPr lang="fr-FR" sz="3200" b="1" strike="noStrike" spc="-1">
                <a:solidFill>
                  <a:schemeClr val="dk1"/>
                </a:solidFill>
                <a:latin typeface="Calibri"/>
                <a:ea typeface="Calibri"/>
              </a:rPr>
              <a:t>👉 Le contrôle parental oui , mais pas n’importe comment. Il permet de :</a:t>
            </a:r>
            <a:endParaRPr lang="fr-FR" sz="3200" b="0" strike="noStrike" spc="-1">
              <a:solidFill>
                <a:srgbClr val="000000"/>
              </a:solidFill>
              <a:latin typeface="Calibri"/>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58" name="Google Shape;913;p65"/>
          <p:cNvCxnSpPr/>
          <p:nvPr/>
        </p:nvCxnSpPr>
        <p:spPr>
          <a:xfrm>
            <a:off x="838080" y="1233360"/>
            <a:ext cx="10515960" cy="360"/>
          </a:xfrm>
          <a:prstGeom prst="straightConnector1">
            <a:avLst/>
          </a:prstGeom>
          <a:ln w="76200">
            <a:solidFill>
              <a:srgbClr val="004AAD"/>
            </a:solidFill>
            <a:miter/>
          </a:ln>
        </p:spPr>
      </p:cxnSp>
      <p:sp>
        <p:nvSpPr>
          <p:cNvPr id="859" name="PlaceHolder 1"/>
          <p:cNvSpPr>
            <a:spLocks noGrp="1"/>
          </p:cNvSpPr>
          <p:nvPr>
            <p:ph type="sldNum" idx="294"/>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6F17309C-3CFD-4A15-9236-DEED27D38A9A}" type="slidenum">
              <a:rPr lang="fr-FR" sz="1200" b="0" strike="noStrike" spc="-1">
                <a:solidFill>
                  <a:srgbClr val="888888"/>
                </a:solidFill>
                <a:latin typeface="Calibri"/>
                <a:ea typeface="Calibri"/>
              </a:rPr>
              <a:t>96</a:t>
            </a:fld>
            <a:endParaRPr lang="fr-FR" sz="1200" b="0" strike="noStrike" spc="-1">
              <a:solidFill>
                <a:srgbClr val="000000"/>
              </a:solidFill>
              <a:latin typeface="Calibri"/>
            </a:endParaRPr>
          </a:p>
        </p:txBody>
      </p:sp>
      <p:sp>
        <p:nvSpPr>
          <p:cNvPr id="860" name="PlaceHolder 2"/>
          <p:cNvSpPr>
            <a:spLocks noGrp="1"/>
          </p:cNvSpPr>
          <p:nvPr>
            <p:ph type="dt" idx="295"/>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62DD9D3F-2F58-416A-8D39-FBD9FE78B55F}"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sp>
        <p:nvSpPr>
          <p:cNvPr id="861" name="PlaceHolder 3"/>
          <p:cNvSpPr>
            <a:spLocks noGrp="1"/>
          </p:cNvSpPr>
          <p:nvPr>
            <p:ph type="ftr" idx="296"/>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pic>
        <p:nvPicPr>
          <p:cNvPr id="862" name="Google Shape;917;p65"/>
          <p:cNvPicPr/>
          <p:nvPr/>
        </p:nvPicPr>
        <p:blipFill>
          <a:blip r:embed="rId3"/>
          <a:stretch/>
        </p:blipFill>
        <p:spPr>
          <a:xfrm>
            <a:off x="2947680" y="250920"/>
            <a:ext cx="847440" cy="780840"/>
          </a:xfrm>
          <a:prstGeom prst="rect">
            <a:avLst/>
          </a:prstGeom>
          <a:ln w="0">
            <a:noFill/>
          </a:ln>
        </p:spPr>
      </p:pic>
      <p:sp>
        <p:nvSpPr>
          <p:cNvPr id="863" name="Google Shape;918;p65"/>
          <p:cNvSpPr/>
          <p:nvPr/>
        </p:nvSpPr>
        <p:spPr>
          <a:xfrm>
            <a:off x="4038480" y="253080"/>
            <a:ext cx="914364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a:solidFill>
                  <a:schemeClr val="dk1"/>
                </a:solidFill>
                <a:latin typeface="Courgette"/>
                <a:ea typeface="Courgette"/>
              </a:rPr>
              <a:t>Les contenus inadaptés</a:t>
            </a:r>
            <a:endParaRPr lang="fr-FR" sz="5000" b="0" strike="noStrike" spc="-1">
              <a:solidFill>
                <a:srgbClr val="000000"/>
              </a:solidFill>
              <a:latin typeface="Calibri"/>
            </a:endParaRPr>
          </a:p>
        </p:txBody>
      </p:sp>
      <p:sp>
        <p:nvSpPr>
          <p:cNvPr id="864" name="Google Shape;919;p65"/>
          <p:cNvSpPr/>
          <p:nvPr/>
        </p:nvSpPr>
        <p:spPr>
          <a:xfrm>
            <a:off x="1459440" y="1580760"/>
            <a:ext cx="9562680" cy="57888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gn="ctr">
              <a:lnSpc>
                <a:spcPct val="100000"/>
              </a:lnSpc>
              <a:tabLst>
                <a:tab pos="0" algn="l"/>
              </a:tabLst>
            </a:pPr>
            <a:r>
              <a:rPr lang="fr-FR" sz="3200" b="1" strike="noStrike" spc="-1">
                <a:solidFill>
                  <a:schemeClr val="dk1"/>
                </a:solidFill>
                <a:latin typeface="Calibri"/>
                <a:ea typeface="Calibri"/>
              </a:rPr>
              <a:t>👉 Le contrôle parental oui, mais ce n’est pas magique</a:t>
            </a:r>
            <a:endParaRPr lang="fr-FR" sz="3200" b="0" strike="noStrike" spc="-1">
              <a:solidFill>
                <a:srgbClr val="000000"/>
              </a:solidFill>
              <a:latin typeface="Calibri"/>
            </a:endParaRPr>
          </a:p>
        </p:txBody>
      </p:sp>
      <p:pic>
        <p:nvPicPr>
          <p:cNvPr id="865" name="Google Shape;920;p65"/>
          <p:cNvPicPr/>
          <p:nvPr/>
        </p:nvPicPr>
        <p:blipFill>
          <a:blip r:embed="rId4"/>
          <a:stretch/>
        </p:blipFill>
        <p:spPr>
          <a:xfrm>
            <a:off x="2585160" y="2208600"/>
            <a:ext cx="7021080" cy="4329720"/>
          </a:xfrm>
          <a:prstGeom prst="rect">
            <a:avLst/>
          </a:prstGeom>
          <a:ln w="0">
            <a:noFill/>
          </a:ln>
        </p:spPr>
      </p:pic>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66" name="Google Shape;925;p66"/>
          <p:cNvCxnSpPr/>
          <p:nvPr/>
        </p:nvCxnSpPr>
        <p:spPr>
          <a:xfrm>
            <a:off x="838080" y="1233360"/>
            <a:ext cx="10515960" cy="360"/>
          </a:xfrm>
          <a:prstGeom prst="straightConnector1">
            <a:avLst/>
          </a:prstGeom>
          <a:ln w="76200">
            <a:solidFill>
              <a:srgbClr val="004AAD"/>
            </a:solidFill>
            <a:miter/>
          </a:ln>
        </p:spPr>
      </p:cxnSp>
      <p:sp>
        <p:nvSpPr>
          <p:cNvPr id="867" name="PlaceHolder 1"/>
          <p:cNvSpPr>
            <a:spLocks noGrp="1"/>
          </p:cNvSpPr>
          <p:nvPr>
            <p:ph type="sldNum" idx="297"/>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5BD0C8F6-7EF6-4467-B6FA-5EBC1972F9D5}" type="slidenum">
              <a:rPr lang="fr-FR" sz="1200" b="0" strike="noStrike" spc="-1">
                <a:solidFill>
                  <a:srgbClr val="888888"/>
                </a:solidFill>
                <a:latin typeface="Calibri"/>
                <a:ea typeface="Calibri"/>
              </a:rPr>
              <a:t>97</a:t>
            </a:fld>
            <a:endParaRPr lang="fr-FR" sz="1200" b="0" strike="noStrike" spc="-1">
              <a:solidFill>
                <a:srgbClr val="000000"/>
              </a:solidFill>
              <a:latin typeface="Calibri"/>
            </a:endParaRPr>
          </a:p>
        </p:txBody>
      </p:sp>
      <p:sp>
        <p:nvSpPr>
          <p:cNvPr id="868" name="PlaceHolder 2"/>
          <p:cNvSpPr>
            <a:spLocks noGrp="1"/>
          </p:cNvSpPr>
          <p:nvPr>
            <p:ph type="dt" idx="298"/>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BDEC5041-3775-4C76-9572-3C1A05DF9C01}"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sp>
        <p:nvSpPr>
          <p:cNvPr id="869" name="PlaceHolder 3"/>
          <p:cNvSpPr>
            <a:spLocks noGrp="1"/>
          </p:cNvSpPr>
          <p:nvPr>
            <p:ph type="ftr" idx="299"/>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pic>
        <p:nvPicPr>
          <p:cNvPr id="870" name="Google Shape;929;p66"/>
          <p:cNvPicPr/>
          <p:nvPr/>
        </p:nvPicPr>
        <p:blipFill>
          <a:blip r:embed="rId2"/>
          <a:stretch/>
        </p:blipFill>
        <p:spPr>
          <a:xfrm>
            <a:off x="3074760" y="208800"/>
            <a:ext cx="847440" cy="780840"/>
          </a:xfrm>
          <a:prstGeom prst="rect">
            <a:avLst/>
          </a:prstGeom>
          <a:ln w="0">
            <a:noFill/>
          </a:ln>
        </p:spPr>
      </p:pic>
      <p:sp>
        <p:nvSpPr>
          <p:cNvPr id="871" name="Google Shape;930;p66"/>
          <p:cNvSpPr/>
          <p:nvPr/>
        </p:nvSpPr>
        <p:spPr>
          <a:xfrm>
            <a:off x="4165560" y="210960"/>
            <a:ext cx="914364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a:solidFill>
                  <a:schemeClr val="dk1"/>
                </a:solidFill>
                <a:latin typeface="Courgette"/>
                <a:ea typeface="Courgette"/>
              </a:rPr>
              <a:t>Les contenus inadaptés</a:t>
            </a:r>
            <a:endParaRPr lang="fr-FR" sz="5000" b="0" strike="noStrike" spc="-1">
              <a:solidFill>
                <a:srgbClr val="000000"/>
              </a:solidFill>
              <a:latin typeface="Calibri"/>
            </a:endParaRPr>
          </a:p>
        </p:txBody>
      </p:sp>
      <p:sp>
        <p:nvSpPr>
          <p:cNvPr id="872" name="Google Shape;931;p66"/>
          <p:cNvSpPr/>
          <p:nvPr/>
        </p:nvSpPr>
        <p:spPr>
          <a:xfrm>
            <a:off x="1485000" y="1728360"/>
            <a:ext cx="9562680" cy="57888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gn="ctr">
              <a:lnSpc>
                <a:spcPct val="100000"/>
              </a:lnSpc>
              <a:tabLst>
                <a:tab pos="0" algn="l"/>
              </a:tabLst>
            </a:pPr>
            <a:r>
              <a:rPr lang="fr-FR" sz="3200" b="1" strike="noStrike" spc="-1">
                <a:solidFill>
                  <a:schemeClr val="dk1"/>
                </a:solidFill>
                <a:latin typeface="Calibri"/>
                <a:ea typeface="Calibri"/>
              </a:rPr>
              <a:t>👉 Le contrôle parental oui, mais ce n’est pas magique</a:t>
            </a:r>
            <a:endParaRPr lang="fr-FR" sz="3200" b="0" strike="noStrike" spc="-1">
              <a:solidFill>
                <a:srgbClr val="000000"/>
              </a:solidFill>
              <a:latin typeface="Calibri"/>
            </a:endParaRPr>
          </a:p>
        </p:txBody>
      </p:sp>
      <p:sp>
        <p:nvSpPr>
          <p:cNvPr id="873" name="Google Shape;932;p66"/>
          <p:cNvSpPr/>
          <p:nvPr/>
        </p:nvSpPr>
        <p:spPr>
          <a:xfrm>
            <a:off x="838080" y="3546360"/>
            <a:ext cx="2482560" cy="1554480"/>
          </a:xfrm>
          <a:prstGeom prst="rect">
            <a:avLst/>
          </a:prstGeom>
          <a:noFill/>
          <a:ln w="19050">
            <a:solidFill>
              <a:srgbClr val="FDD500"/>
            </a:solidFill>
            <a:round/>
          </a:ln>
        </p:spPr>
        <p:style>
          <a:lnRef idx="0">
            <a:scrgbClr r="0" g="0" b="0"/>
          </a:lnRef>
          <a:fillRef idx="0">
            <a:scrgbClr r="0" g="0" b="0"/>
          </a:fillRef>
          <a:effectRef idx="0">
            <a:scrgbClr r="0" g="0" b="0"/>
          </a:effectRef>
          <a:fontRef idx="minor"/>
        </p:style>
        <p:txBody>
          <a:bodyPr anchor="t">
            <a:spAutoFit/>
          </a:bodyPr>
          <a:lstStyle/>
          <a:p>
            <a:pPr>
              <a:lnSpc>
                <a:spcPct val="100000"/>
              </a:lnSpc>
              <a:tabLst>
                <a:tab pos="0" algn="l"/>
              </a:tabLst>
            </a:pPr>
            <a:r>
              <a:rPr lang="fr-FR" sz="3200" b="0" strike="noStrike" spc="-1">
                <a:solidFill>
                  <a:schemeClr val="dk1"/>
                </a:solidFill>
                <a:latin typeface="Calibri"/>
                <a:ea typeface="Calibri"/>
              </a:rPr>
              <a:t>Il est toujours possible de contourner</a:t>
            </a:r>
            <a:endParaRPr lang="fr-FR" sz="3200" b="0" strike="noStrike" spc="-1">
              <a:solidFill>
                <a:srgbClr val="000000"/>
              </a:solidFill>
              <a:latin typeface="Calibri"/>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74" name="Google Shape;937;p67"/>
          <p:cNvCxnSpPr/>
          <p:nvPr/>
        </p:nvCxnSpPr>
        <p:spPr>
          <a:xfrm>
            <a:off x="838080" y="1233360"/>
            <a:ext cx="10515960" cy="360"/>
          </a:xfrm>
          <a:prstGeom prst="straightConnector1">
            <a:avLst/>
          </a:prstGeom>
          <a:ln w="76200">
            <a:solidFill>
              <a:srgbClr val="004AAD"/>
            </a:solidFill>
            <a:miter/>
          </a:ln>
        </p:spPr>
      </p:cxnSp>
      <p:sp>
        <p:nvSpPr>
          <p:cNvPr id="875" name="PlaceHolder 1"/>
          <p:cNvSpPr>
            <a:spLocks noGrp="1"/>
          </p:cNvSpPr>
          <p:nvPr>
            <p:ph type="sldNum" idx="300"/>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9C61109B-9358-4019-8B5D-F53531BE214C}" type="slidenum">
              <a:rPr lang="fr-FR" sz="1200" b="0" strike="noStrike" spc="-1">
                <a:solidFill>
                  <a:srgbClr val="888888"/>
                </a:solidFill>
                <a:latin typeface="Calibri"/>
                <a:ea typeface="Calibri"/>
              </a:rPr>
              <a:t>98</a:t>
            </a:fld>
            <a:endParaRPr lang="fr-FR" sz="1200" b="0" strike="noStrike" spc="-1">
              <a:solidFill>
                <a:srgbClr val="000000"/>
              </a:solidFill>
              <a:latin typeface="Calibri"/>
            </a:endParaRPr>
          </a:p>
        </p:txBody>
      </p:sp>
      <p:sp>
        <p:nvSpPr>
          <p:cNvPr id="876" name="PlaceHolder 2"/>
          <p:cNvSpPr>
            <a:spLocks noGrp="1"/>
          </p:cNvSpPr>
          <p:nvPr>
            <p:ph type="dt" idx="301"/>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28D5AEBF-523F-4AB0-A698-32564CC6FE80}"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sp>
        <p:nvSpPr>
          <p:cNvPr id="877" name="PlaceHolder 3"/>
          <p:cNvSpPr>
            <a:spLocks noGrp="1"/>
          </p:cNvSpPr>
          <p:nvPr>
            <p:ph type="ftr" idx="302"/>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pic>
        <p:nvPicPr>
          <p:cNvPr id="878" name="Google Shape;941;p67"/>
          <p:cNvPicPr/>
          <p:nvPr/>
        </p:nvPicPr>
        <p:blipFill>
          <a:blip r:embed="rId2"/>
          <a:stretch/>
        </p:blipFill>
        <p:spPr>
          <a:xfrm>
            <a:off x="3074760" y="208800"/>
            <a:ext cx="847440" cy="780840"/>
          </a:xfrm>
          <a:prstGeom prst="rect">
            <a:avLst/>
          </a:prstGeom>
          <a:ln w="0">
            <a:noFill/>
          </a:ln>
        </p:spPr>
      </p:pic>
      <p:sp>
        <p:nvSpPr>
          <p:cNvPr id="879" name="Google Shape;942;p67"/>
          <p:cNvSpPr/>
          <p:nvPr/>
        </p:nvSpPr>
        <p:spPr>
          <a:xfrm>
            <a:off x="4165560" y="210960"/>
            <a:ext cx="914364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a:solidFill>
                  <a:schemeClr val="dk1"/>
                </a:solidFill>
                <a:latin typeface="Courgette"/>
                <a:ea typeface="Courgette"/>
              </a:rPr>
              <a:t>Les contenus inadaptés</a:t>
            </a:r>
            <a:endParaRPr lang="fr-FR" sz="5000" b="0" strike="noStrike" spc="-1">
              <a:solidFill>
                <a:srgbClr val="000000"/>
              </a:solidFill>
              <a:latin typeface="Calibri"/>
            </a:endParaRPr>
          </a:p>
        </p:txBody>
      </p:sp>
      <p:sp>
        <p:nvSpPr>
          <p:cNvPr id="880" name="Google Shape;943;p67"/>
          <p:cNvSpPr/>
          <p:nvPr/>
        </p:nvSpPr>
        <p:spPr>
          <a:xfrm>
            <a:off x="1485000" y="1728360"/>
            <a:ext cx="9562680" cy="57888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gn="ctr">
              <a:lnSpc>
                <a:spcPct val="100000"/>
              </a:lnSpc>
              <a:tabLst>
                <a:tab pos="0" algn="l"/>
              </a:tabLst>
            </a:pPr>
            <a:r>
              <a:rPr lang="fr-FR" sz="3200" b="1" strike="noStrike" spc="-1">
                <a:solidFill>
                  <a:schemeClr val="dk1"/>
                </a:solidFill>
                <a:latin typeface="Calibri"/>
                <a:ea typeface="Calibri"/>
              </a:rPr>
              <a:t>👉 Le contrôle parental oui, mais ce n’est pas magique</a:t>
            </a:r>
            <a:endParaRPr lang="fr-FR" sz="3200" b="0" strike="noStrike" spc="-1">
              <a:solidFill>
                <a:srgbClr val="000000"/>
              </a:solidFill>
              <a:latin typeface="Calibri"/>
            </a:endParaRPr>
          </a:p>
        </p:txBody>
      </p:sp>
      <p:sp>
        <p:nvSpPr>
          <p:cNvPr id="881" name="Google Shape;944;p67"/>
          <p:cNvSpPr/>
          <p:nvPr/>
        </p:nvSpPr>
        <p:spPr>
          <a:xfrm>
            <a:off x="838080" y="3546360"/>
            <a:ext cx="2482560" cy="1554480"/>
          </a:xfrm>
          <a:prstGeom prst="rect">
            <a:avLst/>
          </a:prstGeom>
          <a:noFill/>
          <a:ln w="19050">
            <a:solidFill>
              <a:srgbClr val="FDD500"/>
            </a:solidFill>
            <a:round/>
          </a:ln>
        </p:spPr>
        <p:style>
          <a:lnRef idx="0">
            <a:scrgbClr r="0" g="0" b="0"/>
          </a:lnRef>
          <a:fillRef idx="0">
            <a:scrgbClr r="0" g="0" b="0"/>
          </a:fillRef>
          <a:effectRef idx="0">
            <a:scrgbClr r="0" g="0" b="0"/>
          </a:effectRef>
          <a:fontRef idx="minor"/>
        </p:style>
        <p:txBody>
          <a:bodyPr anchor="t">
            <a:spAutoFit/>
          </a:bodyPr>
          <a:lstStyle/>
          <a:p>
            <a:pPr>
              <a:lnSpc>
                <a:spcPct val="100000"/>
              </a:lnSpc>
              <a:tabLst>
                <a:tab pos="0" algn="l"/>
              </a:tabLst>
            </a:pPr>
            <a:r>
              <a:rPr lang="fr-FR" sz="3200" b="0" strike="noStrike" spc="-1">
                <a:solidFill>
                  <a:schemeClr val="dk1"/>
                </a:solidFill>
                <a:latin typeface="Calibri"/>
                <a:ea typeface="Calibri"/>
              </a:rPr>
              <a:t>Il est toujours possible de contourner</a:t>
            </a:r>
            <a:endParaRPr lang="fr-FR" sz="3200" b="0" strike="noStrike" spc="-1">
              <a:solidFill>
                <a:srgbClr val="000000"/>
              </a:solidFill>
              <a:latin typeface="Calibri"/>
            </a:endParaRPr>
          </a:p>
        </p:txBody>
      </p:sp>
      <p:sp>
        <p:nvSpPr>
          <p:cNvPr id="882" name="Google Shape;945;p67"/>
          <p:cNvSpPr/>
          <p:nvPr/>
        </p:nvSpPr>
        <p:spPr>
          <a:xfrm>
            <a:off x="3929760" y="3042720"/>
            <a:ext cx="3555720" cy="1554480"/>
          </a:xfrm>
          <a:prstGeom prst="rect">
            <a:avLst/>
          </a:prstGeom>
          <a:noFill/>
          <a:ln w="19050">
            <a:solidFill>
              <a:srgbClr val="FDD500"/>
            </a:solidFill>
            <a:round/>
          </a:ln>
        </p:spPr>
        <p:style>
          <a:lnRef idx="0">
            <a:scrgbClr r="0" g="0" b="0"/>
          </a:lnRef>
          <a:fillRef idx="0">
            <a:scrgbClr r="0" g="0" b="0"/>
          </a:fillRef>
          <a:effectRef idx="0">
            <a:scrgbClr r="0" g="0" b="0"/>
          </a:effectRef>
          <a:fontRef idx="minor"/>
        </p:style>
        <p:txBody>
          <a:bodyPr anchor="t">
            <a:spAutoFit/>
          </a:bodyPr>
          <a:lstStyle/>
          <a:p>
            <a:pPr>
              <a:lnSpc>
                <a:spcPct val="100000"/>
              </a:lnSpc>
              <a:tabLst>
                <a:tab pos="0" algn="l"/>
              </a:tabLst>
            </a:pPr>
            <a:r>
              <a:rPr lang="fr-FR" sz="3200" b="0" strike="noStrike" spc="-1">
                <a:solidFill>
                  <a:schemeClr val="dk1"/>
                </a:solidFill>
                <a:latin typeface="Calibri"/>
                <a:ea typeface="Calibri"/>
              </a:rPr>
              <a:t>Un contrôle parental trop strict est contre productif</a:t>
            </a:r>
            <a:endParaRPr lang="fr-FR" sz="3200" b="0" strike="noStrike" spc="-1">
              <a:solidFill>
                <a:srgbClr val="000000"/>
              </a:solidFill>
              <a:latin typeface="Calibri"/>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83" name="Google Shape;950;p68"/>
          <p:cNvCxnSpPr/>
          <p:nvPr/>
        </p:nvCxnSpPr>
        <p:spPr>
          <a:xfrm>
            <a:off x="838080" y="1233360"/>
            <a:ext cx="10515960" cy="360"/>
          </a:xfrm>
          <a:prstGeom prst="straightConnector1">
            <a:avLst/>
          </a:prstGeom>
          <a:ln w="76200">
            <a:solidFill>
              <a:srgbClr val="004AAD"/>
            </a:solidFill>
            <a:miter/>
          </a:ln>
        </p:spPr>
      </p:cxnSp>
      <p:sp>
        <p:nvSpPr>
          <p:cNvPr id="884" name="PlaceHolder 1"/>
          <p:cNvSpPr>
            <a:spLocks noGrp="1"/>
          </p:cNvSpPr>
          <p:nvPr>
            <p:ph type="sldNum" idx="303"/>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1F8417F7-EDB0-4300-97F1-FB976A904668}" type="slidenum">
              <a:rPr lang="fr-FR" sz="1200" b="0" strike="noStrike" spc="-1">
                <a:solidFill>
                  <a:srgbClr val="888888"/>
                </a:solidFill>
                <a:latin typeface="Calibri"/>
                <a:ea typeface="Calibri"/>
              </a:rPr>
              <a:t>99</a:t>
            </a:fld>
            <a:endParaRPr lang="fr-FR" sz="1200" b="0" strike="noStrike" spc="-1">
              <a:solidFill>
                <a:srgbClr val="000000"/>
              </a:solidFill>
              <a:latin typeface="Calibri"/>
            </a:endParaRPr>
          </a:p>
        </p:txBody>
      </p:sp>
      <p:sp>
        <p:nvSpPr>
          <p:cNvPr id="885" name="PlaceHolder 2"/>
          <p:cNvSpPr>
            <a:spLocks noGrp="1"/>
          </p:cNvSpPr>
          <p:nvPr>
            <p:ph type="dt" idx="304"/>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717C0686-4CFA-4767-9433-912CBE96FECF}"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sp>
        <p:nvSpPr>
          <p:cNvPr id="886" name="PlaceHolder 3"/>
          <p:cNvSpPr>
            <a:spLocks noGrp="1"/>
          </p:cNvSpPr>
          <p:nvPr>
            <p:ph type="ftr" idx="305"/>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pic>
        <p:nvPicPr>
          <p:cNvPr id="887" name="Google Shape;954;p68"/>
          <p:cNvPicPr/>
          <p:nvPr/>
        </p:nvPicPr>
        <p:blipFill>
          <a:blip r:embed="rId2"/>
          <a:stretch/>
        </p:blipFill>
        <p:spPr>
          <a:xfrm>
            <a:off x="3074760" y="208800"/>
            <a:ext cx="847440" cy="780840"/>
          </a:xfrm>
          <a:prstGeom prst="rect">
            <a:avLst/>
          </a:prstGeom>
          <a:ln w="0">
            <a:noFill/>
          </a:ln>
        </p:spPr>
      </p:pic>
      <p:sp>
        <p:nvSpPr>
          <p:cNvPr id="888" name="Google Shape;955;p68"/>
          <p:cNvSpPr/>
          <p:nvPr/>
        </p:nvSpPr>
        <p:spPr>
          <a:xfrm>
            <a:off x="4165560" y="210960"/>
            <a:ext cx="914364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a:solidFill>
                  <a:schemeClr val="dk1"/>
                </a:solidFill>
                <a:latin typeface="Courgette"/>
                <a:ea typeface="Courgette"/>
              </a:rPr>
              <a:t>Les contenus inadaptés</a:t>
            </a:r>
            <a:endParaRPr lang="fr-FR" sz="5000" b="0" strike="noStrike" spc="-1">
              <a:solidFill>
                <a:srgbClr val="000000"/>
              </a:solidFill>
              <a:latin typeface="Calibri"/>
            </a:endParaRPr>
          </a:p>
        </p:txBody>
      </p:sp>
      <p:sp>
        <p:nvSpPr>
          <p:cNvPr id="889" name="Google Shape;956;p68"/>
          <p:cNvSpPr/>
          <p:nvPr/>
        </p:nvSpPr>
        <p:spPr>
          <a:xfrm>
            <a:off x="1485000" y="1728360"/>
            <a:ext cx="9562680" cy="57888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gn="ctr">
              <a:lnSpc>
                <a:spcPct val="100000"/>
              </a:lnSpc>
              <a:tabLst>
                <a:tab pos="0" algn="l"/>
              </a:tabLst>
            </a:pPr>
            <a:r>
              <a:rPr lang="fr-FR" sz="3200" b="1" strike="noStrike" spc="-1">
                <a:solidFill>
                  <a:schemeClr val="dk1"/>
                </a:solidFill>
                <a:latin typeface="Calibri"/>
                <a:ea typeface="Calibri"/>
              </a:rPr>
              <a:t>👉 Le contrôle parental oui, mais ce n’est pas magique</a:t>
            </a:r>
            <a:endParaRPr lang="fr-FR" sz="3200" b="0" strike="noStrike" spc="-1">
              <a:solidFill>
                <a:srgbClr val="000000"/>
              </a:solidFill>
              <a:latin typeface="Calibri"/>
            </a:endParaRPr>
          </a:p>
        </p:txBody>
      </p:sp>
      <p:sp>
        <p:nvSpPr>
          <p:cNvPr id="890" name="Google Shape;957;p68"/>
          <p:cNvSpPr/>
          <p:nvPr/>
        </p:nvSpPr>
        <p:spPr>
          <a:xfrm>
            <a:off x="838080" y="3546360"/>
            <a:ext cx="2482560" cy="1554480"/>
          </a:xfrm>
          <a:prstGeom prst="rect">
            <a:avLst/>
          </a:prstGeom>
          <a:noFill/>
          <a:ln w="19050">
            <a:solidFill>
              <a:srgbClr val="FDD500"/>
            </a:solidFill>
            <a:round/>
          </a:ln>
        </p:spPr>
        <p:style>
          <a:lnRef idx="0">
            <a:scrgbClr r="0" g="0" b="0"/>
          </a:lnRef>
          <a:fillRef idx="0">
            <a:scrgbClr r="0" g="0" b="0"/>
          </a:fillRef>
          <a:effectRef idx="0">
            <a:scrgbClr r="0" g="0" b="0"/>
          </a:effectRef>
          <a:fontRef idx="minor"/>
        </p:style>
        <p:txBody>
          <a:bodyPr anchor="t">
            <a:spAutoFit/>
          </a:bodyPr>
          <a:lstStyle/>
          <a:p>
            <a:pPr>
              <a:lnSpc>
                <a:spcPct val="100000"/>
              </a:lnSpc>
              <a:tabLst>
                <a:tab pos="0" algn="l"/>
              </a:tabLst>
            </a:pPr>
            <a:r>
              <a:rPr lang="fr-FR" sz="3200" b="0" strike="noStrike" spc="-1">
                <a:solidFill>
                  <a:schemeClr val="dk1"/>
                </a:solidFill>
                <a:latin typeface="Calibri"/>
                <a:ea typeface="Calibri"/>
              </a:rPr>
              <a:t>Il est toujours possible de contourner</a:t>
            </a:r>
            <a:endParaRPr lang="fr-FR" sz="3200" b="0" strike="noStrike" spc="-1">
              <a:solidFill>
                <a:srgbClr val="000000"/>
              </a:solidFill>
              <a:latin typeface="Calibri"/>
            </a:endParaRPr>
          </a:p>
        </p:txBody>
      </p:sp>
      <p:sp>
        <p:nvSpPr>
          <p:cNvPr id="891" name="Google Shape;958;p68"/>
          <p:cNvSpPr/>
          <p:nvPr/>
        </p:nvSpPr>
        <p:spPr>
          <a:xfrm>
            <a:off x="3929760" y="3042720"/>
            <a:ext cx="3555720" cy="1554480"/>
          </a:xfrm>
          <a:prstGeom prst="rect">
            <a:avLst/>
          </a:prstGeom>
          <a:noFill/>
          <a:ln w="19050">
            <a:solidFill>
              <a:srgbClr val="FDD500"/>
            </a:solidFill>
            <a:round/>
          </a:ln>
        </p:spPr>
        <p:style>
          <a:lnRef idx="0">
            <a:scrgbClr r="0" g="0" b="0"/>
          </a:lnRef>
          <a:fillRef idx="0">
            <a:scrgbClr r="0" g="0" b="0"/>
          </a:fillRef>
          <a:effectRef idx="0">
            <a:scrgbClr r="0" g="0" b="0"/>
          </a:effectRef>
          <a:fontRef idx="minor"/>
        </p:style>
        <p:txBody>
          <a:bodyPr anchor="t">
            <a:spAutoFit/>
          </a:bodyPr>
          <a:lstStyle/>
          <a:p>
            <a:pPr>
              <a:lnSpc>
                <a:spcPct val="100000"/>
              </a:lnSpc>
              <a:tabLst>
                <a:tab pos="0" algn="l"/>
              </a:tabLst>
            </a:pPr>
            <a:r>
              <a:rPr lang="fr-FR" sz="3200" b="0" strike="noStrike" spc="-1">
                <a:solidFill>
                  <a:schemeClr val="dk1"/>
                </a:solidFill>
                <a:latin typeface="Calibri"/>
                <a:ea typeface="Calibri"/>
              </a:rPr>
              <a:t>Un contrôle parental trop stricte est contre productif</a:t>
            </a:r>
            <a:endParaRPr lang="fr-FR" sz="3200" b="0" strike="noStrike" spc="-1">
              <a:solidFill>
                <a:srgbClr val="000000"/>
              </a:solidFill>
              <a:latin typeface="Calibri"/>
            </a:endParaRPr>
          </a:p>
        </p:txBody>
      </p:sp>
      <p:sp>
        <p:nvSpPr>
          <p:cNvPr id="892" name="Google Shape;959;p68"/>
          <p:cNvSpPr/>
          <p:nvPr/>
        </p:nvSpPr>
        <p:spPr>
          <a:xfrm>
            <a:off x="6753480" y="5029941"/>
            <a:ext cx="4599840" cy="584775"/>
          </a:xfrm>
          <a:prstGeom prst="rect">
            <a:avLst/>
          </a:prstGeom>
          <a:noFill/>
          <a:ln w="19050">
            <a:solidFill>
              <a:srgbClr val="FDD500"/>
            </a:solidFill>
            <a:round/>
          </a:ln>
        </p:spPr>
        <p:style>
          <a:lnRef idx="0">
            <a:scrgbClr r="0" g="0" b="0"/>
          </a:lnRef>
          <a:fillRef idx="0">
            <a:scrgbClr r="0" g="0" b="0"/>
          </a:fillRef>
          <a:effectRef idx="0">
            <a:scrgbClr r="0" g="0" b="0"/>
          </a:effectRef>
          <a:fontRef idx="minor"/>
        </p:style>
        <p:txBody>
          <a:bodyPr wrap="square" anchor="t">
            <a:spAutoFit/>
          </a:bodyPr>
          <a:lstStyle/>
          <a:p>
            <a:pPr>
              <a:lnSpc>
                <a:spcPct val="100000"/>
              </a:lnSpc>
              <a:tabLst>
                <a:tab pos="0" algn="l"/>
              </a:tabLst>
            </a:pPr>
            <a:r>
              <a:rPr lang="fr-FR" sz="3200" b="1" strike="noStrike" spc="-1" dirty="0">
                <a:solidFill>
                  <a:schemeClr val="dk1"/>
                </a:solidFill>
                <a:latin typeface="Calibri"/>
                <a:ea typeface="Calibri"/>
              </a:rPr>
              <a:t>Il faut com-mu-ni-</a:t>
            </a:r>
            <a:r>
              <a:rPr lang="fr-FR" sz="3200" b="1" strike="noStrike" spc="-1" dirty="0" err="1">
                <a:solidFill>
                  <a:schemeClr val="dk1"/>
                </a:solidFill>
                <a:latin typeface="Calibri"/>
                <a:ea typeface="Calibri"/>
              </a:rPr>
              <a:t>quer</a:t>
            </a:r>
            <a:endParaRPr lang="fr-FR" sz="3200" b="0" strike="noStrike" spc="-1" dirty="0">
              <a:solidFill>
                <a:srgbClr val="000000"/>
              </a:solidFill>
              <a:latin typeface="Calibri"/>
            </a:endParaRPr>
          </a:p>
        </p:txBody>
      </p:sp>
      <p:sp>
        <p:nvSpPr>
          <p:cNvPr id="893" name="Google Shape;960;p68"/>
          <p:cNvSpPr/>
          <p:nvPr/>
        </p:nvSpPr>
        <p:spPr>
          <a:xfrm>
            <a:off x="5721401" y="5150340"/>
            <a:ext cx="748598" cy="364680"/>
          </a:xfrm>
          <a:prstGeom prst="rightArrow">
            <a:avLst>
              <a:gd name="adj1" fmla="val 50000"/>
              <a:gd name="adj2" fmla="val 50000"/>
            </a:avLst>
          </a:prstGeom>
          <a:solidFill>
            <a:srgbClr val="FDD500"/>
          </a:solidFill>
          <a:ln w="12700">
            <a:solidFill>
              <a:srgbClr val="FDD500"/>
            </a:solidFill>
            <a:miter/>
          </a:ln>
        </p:spPr>
        <p:style>
          <a:lnRef idx="0">
            <a:scrgbClr r="0" g="0" b="0"/>
          </a:lnRef>
          <a:fillRef idx="0">
            <a:scrgbClr r="0" g="0" b="0"/>
          </a:fillRef>
          <a:effectRef idx="0">
            <a:scrgbClr r="0" g="0" b="0"/>
          </a:effectRef>
          <a:fontRef idx="minor"/>
        </p:style>
        <p:txBody>
          <a:bodyPr anchor="ctr">
            <a:noAutofit/>
          </a:bodyPr>
          <a:lstStyle/>
          <a:p>
            <a:pPr algn="ctr">
              <a:lnSpc>
                <a:spcPct val="100000"/>
              </a:lnSpc>
              <a:tabLst>
                <a:tab pos="0" algn="l"/>
              </a:tabLst>
            </a:pPr>
            <a:endParaRPr lang="fr-FR" sz="1800" b="0" strike="noStrike" spc="-1">
              <a:solidFill>
                <a:schemeClr val="lt1"/>
              </a:solidFill>
              <a:latin typeface="Calibri"/>
              <a:ea typeface="Calibri"/>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94" name="Google Shape;965;p69"/>
          <p:cNvCxnSpPr/>
          <p:nvPr/>
        </p:nvCxnSpPr>
        <p:spPr>
          <a:xfrm>
            <a:off x="838080" y="1233360"/>
            <a:ext cx="10515960" cy="360"/>
          </a:xfrm>
          <a:prstGeom prst="straightConnector1">
            <a:avLst/>
          </a:prstGeom>
          <a:ln w="76200">
            <a:solidFill>
              <a:srgbClr val="004AAD"/>
            </a:solidFill>
            <a:miter/>
          </a:ln>
        </p:spPr>
      </p:cxnSp>
      <p:sp>
        <p:nvSpPr>
          <p:cNvPr id="895" name="PlaceHolder 1"/>
          <p:cNvSpPr>
            <a:spLocks noGrp="1"/>
          </p:cNvSpPr>
          <p:nvPr>
            <p:ph type="sldNum" idx="306"/>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A10866D5-930C-46FF-8071-54AF42C7A5C8}" type="slidenum">
              <a:rPr lang="fr-FR" sz="1200" b="0" strike="noStrike" spc="-1">
                <a:solidFill>
                  <a:srgbClr val="888888"/>
                </a:solidFill>
                <a:latin typeface="Calibri"/>
                <a:ea typeface="Calibri"/>
              </a:rPr>
              <a:t>100</a:t>
            </a:fld>
            <a:endParaRPr lang="fr-FR" sz="1200" b="0" strike="noStrike" spc="-1">
              <a:solidFill>
                <a:srgbClr val="000000"/>
              </a:solidFill>
              <a:latin typeface="Calibri"/>
            </a:endParaRPr>
          </a:p>
        </p:txBody>
      </p:sp>
      <p:sp>
        <p:nvSpPr>
          <p:cNvPr id="896" name="PlaceHolder 2"/>
          <p:cNvSpPr>
            <a:spLocks noGrp="1"/>
          </p:cNvSpPr>
          <p:nvPr>
            <p:ph type="dt" idx="307"/>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8E8BDDD7-FF33-4172-BF12-E1E0C46694A1}"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sp>
        <p:nvSpPr>
          <p:cNvPr id="897" name="PlaceHolder 3"/>
          <p:cNvSpPr>
            <a:spLocks noGrp="1"/>
          </p:cNvSpPr>
          <p:nvPr>
            <p:ph type="ftr" idx="308"/>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pic>
        <p:nvPicPr>
          <p:cNvPr id="898" name="Google Shape;969;p69"/>
          <p:cNvPicPr/>
          <p:nvPr/>
        </p:nvPicPr>
        <p:blipFill>
          <a:blip r:embed="rId3"/>
          <a:stretch/>
        </p:blipFill>
        <p:spPr>
          <a:xfrm>
            <a:off x="3074760" y="208800"/>
            <a:ext cx="847440" cy="780840"/>
          </a:xfrm>
          <a:prstGeom prst="rect">
            <a:avLst/>
          </a:prstGeom>
          <a:ln w="0">
            <a:noFill/>
          </a:ln>
        </p:spPr>
      </p:pic>
      <p:sp>
        <p:nvSpPr>
          <p:cNvPr id="899" name="Google Shape;970;p69"/>
          <p:cNvSpPr/>
          <p:nvPr/>
        </p:nvSpPr>
        <p:spPr>
          <a:xfrm>
            <a:off x="4165560" y="210960"/>
            <a:ext cx="914364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a:solidFill>
                  <a:schemeClr val="dk1"/>
                </a:solidFill>
                <a:latin typeface="Courgette"/>
                <a:ea typeface="Courgette"/>
              </a:rPr>
              <a:t>Les contenus inadaptés</a:t>
            </a:r>
            <a:endParaRPr lang="fr-FR" sz="5000" b="0" strike="noStrike" spc="-1">
              <a:solidFill>
                <a:srgbClr val="000000"/>
              </a:solidFill>
              <a:latin typeface="Calibri"/>
            </a:endParaRPr>
          </a:p>
        </p:txBody>
      </p:sp>
      <p:sp>
        <p:nvSpPr>
          <p:cNvPr id="900" name="Google Shape;971;p69"/>
          <p:cNvSpPr/>
          <p:nvPr/>
        </p:nvSpPr>
        <p:spPr>
          <a:xfrm>
            <a:off x="1485000" y="1728360"/>
            <a:ext cx="9562680" cy="57888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gn="ctr">
              <a:lnSpc>
                <a:spcPct val="100000"/>
              </a:lnSpc>
              <a:tabLst>
                <a:tab pos="0" algn="l"/>
              </a:tabLst>
            </a:pPr>
            <a:r>
              <a:rPr lang="fr-FR" sz="3200" b="1" strike="noStrike" spc="-1">
                <a:solidFill>
                  <a:schemeClr val="dk1"/>
                </a:solidFill>
                <a:latin typeface="Calibri"/>
                <a:ea typeface="Calibri"/>
              </a:rPr>
              <a:t>💡 La bonne pratique</a:t>
            </a:r>
            <a:endParaRPr lang="fr-FR" sz="3200" b="0" strike="noStrike" spc="-1">
              <a:solidFill>
                <a:srgbClr val="000000"/>
              </a:solidFill>
              <a:latin typeface="Calibri"/>
            </a:endParaRPr>
          </a:p>
        </p:txBody>
      </p:sp>
      <p:sp>
        <p:nvSpPr>
          <p:cNvPr id="901" name="Google Shape;972;p69"/>
          <p:cNvSpPr/>
          <p:nvPr/>
        </p:nvSpPr>
        <p:spPr>
          <a:xfrm>
            <a:off x="1346040" y="3256200"/>
            <a:ext cx="2482560" cy="1554480"/>
          </a:xfrm>
          <a:prstGeom prst="rect">
            <a:avLst/>
          </a:prstGeom>
          <a:noFill/>
          <a:ln w="19050">
            <a:solidFill>
              <a:srgbClr val="FDD500"/>
            </a:solidFill>
            <a:round/>
          </a:ln>
        </p:spPr>
        <p:style>
          <a:lnRef idx="0">
            <a:scrgbClr r="0" g="0" b="0"/>
          </a:lnRef>
          <a:fillRef idx="0">
            <a:scrgbClr r="0" g="0" b="0"/>
          </a:fillRef>
          <a:effectRef idx="0">
            <a:scrgbClr r="0" g="0" b="0"/>
          </a:effectRef>
          <a:fontRef idx="minor"/>
        </p:style>
        <p:txBody>
          <a:bodyPr anchor="t">
            <a:spAutoFit/>
          </a:bodyPr>
          <a:lstStyle/>
          <a:p>
            <a:pPr>
              <a:lnSpc>
                <a:spcPct val="100000"/>
              </a:lnSpc>
              <a:tabLst>
                <a:tab pos="0" algn="l"/>
              </a:tabLst>
            </a:pPr>
            <a:r>
              <a:rPr lang="fr-FR" sz="3200" b="1" strike="noStrike" spc="-1">
                <a:solidFill>
                  <a:schemeClr val="dk1"/>
                </a:solidFill>
                <a:latin typeface="Calibri"/>
                <a:ea typeface="Calibri"/>
              </a:rPr>
              <a:t>Informer</a:t>
            </a:r>
            <a:r>
              <a:rPr lang="fr-FR" sz="3200" b="0" strike="noStrike" spc="-1">
                <a:solidFill>
                  <a:schemeClr val="dk1"/>
                </a:solidFill>
                <a:latin typeface="Calibri"/>
                <a:ea typeface="Calibri"/>
              </a:rPr>
              <a:t> son enfant en amont</a:t>
            </a:r>
            <a:endParaRPr lang="fr-FR" sz="3200" b="0" strike="noStrike" spc="-1">
              <a:solidFill>
                <a:srgbClr val="000000"/>
              </a:solidFill>
              <a:latin typeface="Calibri"/>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02" name="Google Shape;977;p70"/>
          <p:cNvCxnSpPr/>
          <p:nvPr/>
        </p:nvCxnSpPr>
        <p:spPr>
          <a:xfrm>
            <a:off x="838080" y="1233360"/>
            <a:ext cx="10515960" cy="360"/>
          </a:xfrm>
          <a:prstGeom prst="straightConnector1">
            <a:avLst/>
          </a:prstGeom>
          <a:ln w="76200">
            <a:solidFill>
              <a:srgbClr val="004AAD"/>
            </a:solidFill>
            <a:miter/>
          </a:ln>
        </p:spPr>
      </p:cxnSp>
      <p:sp>
        <p:nvSpPr>
          <p:cNvPr id="903" name="PlaceHolder 1"/>
          <p:cNvSpPr>
            <a:spLocks noGrp="1"/>
          </p:cNvSpPr>
          <p:nvPr>
            <p:ph type="sldNum" idx="309"/>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FB494001-1A58-4429-BC21-D94C89E50B30}" type="slidenum">
              <a:rPr lang="fr-FR" sz="1200" b="0" strike="noStrike" spc="-1">
                <a:solidFill>
                  <a:srgbClr val="888888"/>
                </a:solidFill>
                <a:latin typeface="Calibri"/>
                <a:ea typeface="Calibri"/>
              </a:rPr>
              <a:t>101</a:t>
            </a:fld>
            <a:endParaRPr lang="fr-FR" sz="1200" b="0" strike="noStrike" spc="-1">
              <a:solidFill>
                <a:srgbClr val="000000"/>
              </a:solidFill>
              <a:latin typeface="Calibri"/>
            </a:endParaRPr>
          </a:p>
        </p:txBody>
      </p:sp>
      <p:sp>
        <p:nvSpPr>
          <p:cNvPr id="904" name="PlaceHolder 2"/>
          <p:cNvSpPr>
            <a:spLocks noGrp="1"/>
          </p:cNvSpPr>
          <p:nvPr>
            <p:ph type="dt" idx="310"/>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6C2AC298-F0F1-48E0-8499-58FAD7083B6E}"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sp>
        <p:nvSpPr>
          <p:cNvPr id="905" name="PlaceHolder 3"/>
          <p:cNvSpPr>
            <a:spLocks noGrp="1"/>
          </p:cNvSpPr>
          <p:nvPr>
            <p:ph type="ftr" idx="311"/>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pic>
        <p:nvPicPr>
          <p:cNvPr id="906" name="Google Shape;981;p70"/>
          <p:cNvPicPr/>
          <p:nvPr/>
        </p:nvPicPr>
        <p:blipFill>
          <a:blip r:embed="rId3"/>
          <a:stretch/>
        </p:blipFill>
        <p:spPr>
          <a:xfrm>
            <a:off x="3074760" y="208800"/>
            <a:ext cx="847440" cy="780840"/>
          </a:xfrm>
          <a:prstGeom prst="rect">
            <a:avLst/>
          </a:prstGeom>
          <a:ln w="0">
            <a:noFill/>
          </a:ln>
        </p:spPr>
      </p:pic>
      <p:sp>
        <p:nvSpPr>
          <p:cNvPr id="907" name="Google Shape;982;p70"/>
          <p:cNvSpPr/>
          <p:nvPr/>
        </p:nvSpPr>
        <p:spPr>
          <a:xfrm>
            <a:off x="4165560" y="210960"/>
            <a:ext cx="914364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a:solidFill>
                  <a:schemeClr val="dk1"/>
                </a:solidFill>
                <a:latin typeface="Courgette"/>
                <a:ea typeface="Courgette"/>
              </a:rPr>
              <a:t>Les contenus inadaptés</a:t>
            </a:r>
            <a:endParaRPr lang="fr-FR" sz="5000" b="0" strike="noStrike" spc="-1">
              <a:solidFill>
                <a:srgbClr val="000000"/>
              </a:solidFill>
              <a:latin typeface="Calibri"/>
            </a:endParaRPr>
          </a:p>
        </p:txBody>
      </p:sp>
      <p:sp>
        <p:nvSpPr>
          <p:cNvPr id="908" name="Google Shape;983;p70"/>
          <p:cNvSpPr/>
          <p:nvPr/>
        </p:nvSpPr>
        <p:spPr>
          <a:xfrm>
            <a:off x="1485000" y="1728360"/>
            <a:ext cx="9562680" cy="57888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gn="ctr">
              <a:lnSpc>
                <a:spcPct val="100000"/>
              </a:lnSpc>
              <a:tabLst>
                <a:tab pos="0" algn="l"/>
              </a:tabLst>
            </a:pPr>
            <a:r>
              <a:rPr lang="fr-FR" sz="3200" b="1" strike="noStrike" spc="-1">
                <a:solidFill>
                  <a:schemeClr val="dk1"/>
                </a:solidFill>
                <a:latin typeface="Calibri"/>
                <a:ea typeface="Calibri"/>
              </a:rPr>
              <a:t>💡 La bonne pratique</a:t>
            </a:r>
            <a:endParaRPr lang="fr-FR" sz="3200" b="0" strike="noStrike" spc="-1">
              <a:solidFill>
                <a:srgbClr val="000000"/>
              </a:solidFill>
              <a:latin typeface="Calibri"/>
            </a:endParaRPr>
          </a:p>
        </p:txBody>
      </p:sp>
      <p:sp>
        <p:nvSpPr>
          <p:cNvPr id="909" name="Google Shape;984;p70"/>
          <p:cNvSpPr/>
          <p:nvPr/>
        </p:nvSpPr>
        <p:spPr>
          <a:xfrm>
            <a:off x="1346040" y="3256200"/>
            <a:ext cx="2482560" cy="1554480"/>
          </a:xfrm>
          <a:prstGeom prst="rect">
            <a:avLst/>
          </a:prstGeom>
          <a:noFill/>
          <a:ln w="19050">
            <a:solidFill>
              <a:srgbClr val="FDD500"/>
            </a:solidFill>
            <a:round/>
          </a:ln>
        </p:spPr>
        <p:style>
          <a:lnRef idx="0">
            <a:scrgbClr r="0" g="0" b="0"/>
          </a:lnRef>
          <a:fillRef idx="0">
            <a:scrgbClr r="0" g="0" b="0"/>
          </a:fillRef>
          <a:effectRef idx="0">
            <a:scrgbClr r="0" g="0" b="0"/>
          </a:effectRef>
          <a:fontRef idx="minor"/>
        </p:style>
        <p:txBody>
          <a:bodyPr anchor="t">
            <a:spAutoFit/>
          </a:bodyPr>
          <a:lstStyle/>
          <a:p>
            <a:pPr>
              <a:lnSpc>
                <a:spcPct val="100000"/>
              </a:lnSpc>
              <a:tabLst>
                <a:tab pos="0" algn="l"/>
              </a:tabLst>
            </a:pPr>
            <a:r>
              <a:rPr lang="fr-FR" sz="3200" b="1" strike="noStrike" spc="-1">
                <a:solidFill>
                  <a:schemeClr val="dk1"/>
                </a:solidFill>
                <a:latin typeface="Calibri"/>
                <a:ea typeface="Calibri"/>
              </a:rPr>
              <a:t>Informer</a:t>
            </a:r>
            <a:r>
              <a:rPr lang="fr-FR" sz="3200" b="0" strike="noStrike" spc="-1">
                <a:solidFill>
                  <a:schemeClr val="dk1"/>
                </a:solidFill>
                <a:latin typeface="Calibri"/>
                <a:ea typeface="Calibri"/>
              </a:rPr>
              <a:t> son enfant en amont</a:t>
            </a:r>
            <a:endParaRPr lang="fr-FR" sz="3200" b="0" strike="noStrike" spc="-1">
              <a:solidFill>
                <a:srgbClr val="000000"/>
              </a:solidFill>
              <a:latin typeface="Calibri"/>
            </a:endParaRPr>
          </a:p>
        </p:txBody>
      </p:sp>
      <p:sp>
        <p:nvSpPr>
          <p:cNvPr id="910" name="Google Shape;985;p70"/>
          <p:cNvSpPr/>
          <p:nvPr/>
        </p:nvSpPr>
        <p:spPr>
          <a:xfrm>
            <a:off x="4488480" y="3866040"/>
            <a:ext cx="3555720" cy="1554480"/>
          </a:xfrm>
          <a:prstGeom prst="rect">
            <a:avLst/>
          </a:prstGeom>
          <a:noFill/>
          <a:ln w="19050">
            <a:solidFill>
              <a:srgbClr val="FDD500"/>
            </a:solidFill>
            <a:round/>
          </a:ln>
        </p:spPr>
        <p:style>
          <a:lnRef idx="0">
            <a:scrgbClr r="0" g="0" b="0"/>
          </a:lnRef>
          <a:fillRef idx="0">
            <a:scrgbClr r="0" g="0" b="0"/>
          </a:fillRef>
          <a:effectRef idx="0">
            <a:scrgbClr r="0" g="0" b="0"/>
          </a:effectRef>
          <a:fontRef idx="minor"/>
        </p:style>
        <p:txBody>
          <a:bodyPr anchor="t">
            <a:spAutoFit/>
          </a:bodyPr>
          <a:lstStyle/>
          <a:p>
            <a:pPr>
              <a:lnSpc>
                <a:spcPct val="100000"/>
              </a:lnSpc>
              <a:tabLst>
                <a:tab pos="0" algn="l"/>
              </a:tabLst>
            </a:pPr>
            <a:r>
              <a:rPr lang="fr-FR" sz="3200" b="1" strike="noStrike" spc="-1">
                <a:solidFill>
                  <a:schemeClr val="dk1"/>
                </a:solidFill>
                <a:latin typeface="Calibri"/>
                <a:ea typeface="Calibri"/>
              </a:rPr>
              <a:t>Accompagner</a:t>
            </a:r>
            <a:r>
              <a:rPr lang="fr-FR" sz="3200" b="0" strike="noStrike" spc="-1">
                <a:solidFill>
                  <a:schemeClr val="dk1"/>
                </a:solidFill>
                <a:latin typeface="Calibri"/>
                <a:ea typeface="Calibri"/>
              </a:rPr>
              <a:t> dans l’éducation au numérique</a:t>
            </a:r>
            <a:endParaRPr lang="fr-FR" sz="3200" b="0" strike="noStrike" spc="-1">
              <a:solidFill>
                <a:srgbClr val="000000"/>
              </a:solidFill>
              <a:latin typeface="Calibri"/>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11" name="Google Shape;990;p71"/>
          <p:cNvCxnSpPr/>
          <p:nvPr/>
        </p:nvCxnSpPr>
        <p:spPr>
          <a:xfrm>
            <a:off x="838080" y="1233360"/>
            <a:ext cx="10515960" cy="360"/>
          </a:xfrm>
          <a:prstGeom prst="straightConnector1">
            <a:avLst/>
          </a:prstGeom>
          <a:ln w="76200">
            <a:solidFill>
              <a:srgbClr val="004AAD"/>
            </a:solidFill>
            <a:miter/>
          </a:ln>
        </p:spPr>
      </p:cxnSp>
      <p:sp>
        <p:nvSpPr>
          <p:cNvPr id="912" name="PlaceHolder 1"/>
          <p:cNvSpPr>
            <a:spLocks noGrp="1"/>
          </p:cNvSpPr>
          <p:nvPr>
            <p:ph type="sldNum" idx="312"/>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6086177D-2B00-4FE2-A299-95AF77AE0A2B}" type="slidenum">
              <a:rPr lang="fr-FR" sz="1200" b="0" strike="noStrike" spc="-1">
                <a:solidFill>
                  <a:srgbClr val="888888"/>
                </a:solidFill>
                <a:latin typeface="Calibri"/>
                <a:ea typeface="Calibri"/>
              </a:rPr>
              <a:t>102</a:t>
            </a:fld>
            <a:endParaRPr lang="fr-FR" sz="1200" b="0" strike="noStrike" spc="-1">
              <a:solidFill>
                <a:srgbClr val="000000"/>
              </a:solidFill>
              <a:latin typeface="Calibri"/>
            </a:endParaRPr>
          </a:p>
        </p:txBody>
      </p:sp>
      <p:sp>
        <p:nvSpPr>
          <p:cNvPr id="913" name="PlaceHolder 2"/>
          <p:cNvSpPr>
            <a:spLocks noGrp="1"/>
          </p:cNvSpPr>
          <p:nvPr>
            <p:ph type="dt" idx="313"/>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DF8D6CFA-2056-4FE1-B937-3C0E30F446E5}"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sp>
        <p:nvSpPr>
          <p:cNvPr id="914" name="PlaceHolder 3"/>
          <p:cNvSpPr>
            <a:spLocks noGrp="1"/>
          </p:cNvSpPr>
          <p:nvPr>
            <p:ph type="ftr" idx="314"/>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pic>
        <p:nvPicPr>
          <p:cNvPr id="915" name="Google Shape;994;p71"/>
          <p:cNvPicPr/>
          <p:nvPr/>
        </p:nvPicPr>
        <p:blipFill>
          <a:blip r:embed="rId3"/>
          <a:stretch/>
        </p:blipFill>
        <p:spPr>
          <a:xfrm>
            <a:off x="3074760" y="208800"/>
            <a:ext cx="847440" cy="780840"/>
          </a:xfrm>
          <a:prstGeom prst="rect">
            <a:avLst/>
          </a:prstGeom>
          <a:ln w="0">
            <a:noFill/>
          </a:ln>
        </p:spPr>
      </p:pic>
      <p:sp>
        <p:nvSpPr>
          <p:cNvPr id="916" name="Google Shape;995;p71"/>
          <p:cNvSpPr/>
          <p:nvPr/>
        </p:nvSpPr>
        <p:spPr>
          <a:xfrm>
            <a:off x="4165560" y="210960"/>
            <a:ext cx="914364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a:solidFill>
                  <a:schemeClr val="dk1"/>
                </a:solidFill>
                <a:latin typeface="Courgette"/>
                <a:ea typeface="Courgette"/>
              </a:rPr>
              <a:t>Les contenus inadaptés</a:t>
            </a:r>
            <a:endParaRPr lang="fr-FR" sz="5000" b="0" strike="noStrike" spc="-1">
              <a:solidFill>
                <a:srgbClr val="000000"/>
              </a:solidFill>
              <a:latin typeface="Calibri"/>
            </a:endParaRPr>
          </a:p>
        </p:txBody>
      </p:sp>
      <p:sp>
        <p:nvSpPr>
          <p:cNvPr id="917" name="Google Shape;996;p71"/>
          <p:cNvSpPr/>
          <p:nvPr/>
        </p:nvSpPr>
        <p:spPr>
          <a:xfrm>
            <a:off x="1485000" y="1728360"/>
            <a:ext cx="9562680" cy="57888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gn="ctr">
              <a:lnSpc>
                <a:spcPct val="100000"/>
              </a:lnSpc>
              <a:tabLst>
                <a:tab pos="0" algn="l"/>
              </a:tabLst>
            </a:pPr>
            <a:r>
              <a:rPr lang="fr-FR" sz="3200" b="1" strike="noStrike" spc="-1">
                <a:solidFill>
                  <a:schemeClr val="dk1"/>
                </a:solidFill>
                <a:latin typeface="Calibri"/>
                <a:ea typeface="Calibri"/>
              </a:rPr>
              <a:t>💡 La bonne pratique</a:t>
            </a:r>
            <a:endParaRPr lang="fr-FR" sz="3200" b="0" strike="noStrike" spc="-1">
              <a:solidFill>
                <a:srgbClr val="000000"/>
              </a:solidFill>
              <a:latin typeface="Calibri"/>
            </a:endParaRPr>
          </a:p>
        </p:txBody>
      </p:sp>
      <p:sp>
        <p:nvSpPr>
          <p:cNvPr id="918" name="Google Shape;997;p71"/>
          <p:cNvSpPr/>
          <p:nvPr/>
        </p:nvSpPr>
        <p:spPr>
          <a:xfrm>
            <a:off x="1346040" y="3256200"/>
            <a:ext cx="2482560" cy="1554480"/>
          </a:xfrm>
          <a:prstGeom prst="rect">
            <a:avLst/>
          </a:prstGeom>
          <a:noFill/>
          <a:ln w="19050">
            <a:solidFill>
              <a:srgbClr val="FDD500"/>
            </a:solidFill>
            <a:round/>
          </a:ln>
        </p:spPr>
        <p:style>
          <a:lnRef idx="0">
            <a:scrgbClr r="0" g="0" b="0"/>
          </a:lnRef>
          <a:fillRef idx="0">
            <a:scrgbClr r="0" g="0" b="0"/>
          </a:fillRef>
          <a:effectRef idx="0">
            <a:scrgbClr r="0" g="0" b="0"/>
          </a:effectRef>
          <a:fontRef idx="minor"/>
        </p:style>
        <p:txBody>
          <a:bodyPr anchor="t">
            <a:spAutoFit/>
          </a:bodyPr>
          <a:lstStyle/>
          <a:p>
            <a:pPr>
              <a:lnSpc>
                <a:spcPct val="100000"/>
              </a:lnSpc>
              <a:tabLst>
                <a:tab pos="0" algn="l"/>
              </a:tabLst>
            </a:pPr>
            <a:r>
              <a:rPr lang="fr-FR" sz="3200" b="1" strike="noStrike" spc="-1">
                <a:solidFill>
                  <a:schemeClr val="dk1"/>
                </a:solidFill>
                <a:latin typeface="Calibri"/>
                <a:ea typeface="Calibri"/>
              </a:rPr>
              <a:t>Informer</a:t>
            </a:r>
            <a:r>
              <a:rPr lang="fr-FR" sz="3200" b="0" strike="noStrike" spc="-1">
                <a:solidFill>
                  <a:schemeClr val="dk1"/>
                </a:solidFill>
                <a:latin typeface="Calibri"/>
                <a:ea typeface="Calibri"/>
              </a:rPr>
              <a:t> son enfant en amont</a:t>
            </a:r>
            <a:endParaRPr lang="fr-FR" sz="3200" b="0" strike="noStrike" spc="-1">
              <a:solidFill>
                <a:srgbClr val="000000"/>
              </a:solidFill>
              <a:latin typeface="Calibri"/>
            </a:endParaRPr>
          </a:p>
        </p:txBody>
      </p:sp>
      <p:sp>
        <p:nvSpPr>
          <p:cNvPr id="919" name="Google Shape;998;p71"/>
          <p:cNvSpPr/>
          <p:nvPr/>
        </p:nvSpPr>
        <p:spPr>
          <a:xfrm>
            <a:off x="4488480" y="3866040"/>
            <a:ext cx="3555720" cy="1554480"/>
          </a:xfrm>
          <a:prstGeom prst="rect">
            <a:avLst/>
          </a:prstGeom>
          <a:noFill/>
          <a:ln w="19050">
            <a:solidFill>
              <a:srgbClr val="FDD500"/>
            </a:solidFill>
            <a:round/>
          </a:ln>
        </p:spPr>
        <p:style>
          <a:lnRef idx="0">
            <a:scrgbClr r="0" g="0" b="0"/>
          </a:lnRef>
          <a:fillRef idx="0">
            <a:scrgbClr r="0" g="0" b="0"/>
          </a:fillRef>
          <a:effectRef idx="0">
            <a:scrgbClr r="0" g="0" b="0"/>
          </a:effectRef>
          <a:fontRef idx="minor"/>
        </p:style>
        <p:txBody>
          <a:bodyPr anchor="t">
            <a:spAutoFit/>
          </a:bodyPr>
          <a:lstStyle/>
          <a:p>
            <a:pPr>
              <a:lnSpc>
                <a:spcPct val="100000"/>
              </a:lnSpc>
              <a:tabLst>
                <a:tab pos="0" algn="l"/>
              </a:tabLst>
            </a:pPr>
            <a:r>
              <a:rPr lang="fr-FR" sz="3200" b="1" strike="noStrike" spc="-1">
                <a:solidFill>
                  <a:schemeClr val="dk1"/>
                </a:solidFill>
                <a:latin typeface="Calibri"/>
                <a:ea typeface="Calibri"/>
              </a:rPr>
              <a:t>Accompagner</a:t>
            </a:r>
            <a:r>
              <a:rPr lang="fr-FR" sz="3200" b="0" strike="noStrike" spc="-1">
                <a:solidFill>
                  <a:schemeClr val="dk1"/>
                </a:solidFill>
                <a:latin typeface="Calibri"/>
                <a:ea typeface="Calibri"/>
              </a:rPr>
              <a:t> dans l’éducation au numérique</a:t>
            </a:r>
            <a:endParaRPr lang="fr-FR" sz="3200" b="0" strike="noStrike" spc="-1">
              <a:solidFill>
                <a:srgbClr val="000000"/>
              </a:solidFill>
              <a:latin typeface="Calibri"/>
            </a:endParaRPr>
          </a:p>
        </p:txBody>
      </p:sp>
      <p:sp>
        <p:nvSpPr>
          <p:cNvPr id="920" name="Google Shape;999;p71"/>
          <p:cNvSpPr/>
          <p:nvPr/>
        </p:nvSpPr>
        <p:spPr>
          <a:xfrm>
            <a:off x="8452800" y="3337560"/>
            <a:ext cx="3555720" cy="578880"/>
          </a:xfrm>
          <a:prstGeom prst="rect">
            <a:avLst/>
          </a:prstGeom>
          <a:noFill/>
          <a:ln w="19050">
            <a:solidFill>
              <a:srgbClr val="FDD500"/>
            </a:solidFill>
            <a:round/>
          </a:ln>
        </p:spPr>
        <p:style>
          <a:lnRef idx="0">
            <a:scrgbClr r="0" g="0" b="0"/>
          </a:lnRef>
          <a:fillRef idx="0">
            <a:scrgbClr r="0" g="0" b="0"/>
          </a:fillRef>
          <a:effectRef idx="0">
            <a:scrgbClr r="0" g="0" b="0"/>
          </a:effectRef>
          <a:fontRef idx="minor"/>
        </p:style>
        <p:txBody>
          <a:bodyPr anchor="t">
            <a:spAutoFit/>
          </a:bodyPr>
          <a:lstStyle/>
          <a:p>
            <a:pPr>
              <a:lnSpc>
                <a:spcPct val="100000"/>
              </a:lnSpc>
              <a:tabLst>
                <a:tab pos="0" algn="l"/>
              </a:tabLst>
            </a:pPr>
            <a:r>
              <a:rPr lang="fr-FR" sz="3200" b="0" strike="noStrike" spc="-1">
                <a:solidFill>
                  <a:schemeClr val="dk1"/>
                </a:solidFill>
                <a:latin typeface="Calibri"/>
                <a:ea typeface="Calibri"/>
              </a:rPr>
              <a:t>Ne </a:t>
            </a:r>
            <a:r>
              <a:rPr lang="fr-FR" sz="3200" b="1" strike="noStrike" spc="-1">
                <a:solidFill>
                  <a:schemeClr val="dk1"/>
                </a:solidFill>
                <a:latin typeface="Calibri"/>
                <a:ea typeface="Calibri"/>
              </a:rPr>
              <a:t>pas être invasif</a:t>
            </a:r>
            <a:endParaRPr lang="fr-FR" sz="3200" b="0" strike="noStrike" spc="-1">
              <a:solidFill>
                <a:srgbClr val="000000"/>
              </a:solidFill>
              <a:latin typeface="Calibri"/>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21" name="Google Shape;1004;p72"/>
          <p:cNvCxnSpPr/>
          <p:nvPr/>
        </p:nvCxnSpPr>
        <p:spPr>
          <a:xfrm>
            <a:off x="838080" y="1233360"/>
            <a:ext cx="10515960" cy="360"/>
          </a:xfrm>
          <a:prstGeom prst="straightConnector1">
            <a:avLst/>
          </a:prstGeom>
          <a:ln w="76200">
            <a:solidFill>
              <a:srgbClr val="004AAD"/>
            </a:solidFill>
            <a:miter/>
          </a:ln>
        </p:spPr>
      </p:cxnSp>
      <p:sp>
        <p:nvSpPr>
          <p:cNvPr id="922" name="PlaceHolder 1"/>
          <p:cNvSpPr>
            <a:spLocks noGrp="1"/>
          </p:cNvSpPr>
          <p:nvPr>
            <p:ph type="sldNum" idx="315"/>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8B45F7B2-23C4-4D57-9914-5110EE48F7E3}" type="slidenum">
              <a:rPr lang="fr-FR" sz="1200" b="0" strike="noStrike" spc="-1">
                <a:solidFill>
                  <a:srgbClr val="888888"/>
                </a:solidFill>
                <a:latin typeface="Calibri"/>
                <a:ea typeface="Calibri"/>
              </a:rPr>
              <a:t>103</a:t>
            </a:fld>
            <a:endParaRPr lang="fr-FR" sz="1200" b="0" strike="noStrike" spc="-1">
              <a:solidFill>
                <a:srgbClr val="000000"/>
              </a:solidFill>
              <a:latin typeface="Calibri"/>
            </a:endParaRPr>
          </a:p>
        </p:txBody>
      </p:sp>
      <p:sp>
        <p:nvSpPr>
          <p:cNvPr id="923" name="PlaceHolder 2"/>
          <p:cNvSpPr>
            <a:spLocks noGrp="1"/>
          </p:cNvSpPr>
          <p:nvPr>
            <p:ph type="dt" idx="316"/>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5CA7BFC7-C6ED-4249-8800-A09D71D79763}"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sp>
        <p:nvSpPr>
          <p:cNvPr id="924" name="PlaceHolder 3"/>
          <p:cNvSpPr>
            <a:spLocks noGrp="1"/>
          </p:cNvSpPr>
          <p:nvPr>
            <p:ph type="ftr" idx="317"/>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pic>
        <p:nvPicPr>
          <p:cNvPr id="925" name="Google Shape;1008;p72"/>
          <p:cNvPicPr/>
          <p:nvPr/>
        </p:nvPicPr>
        <p:blipFill>
          <a:blip r:embed="rId3"/>
          <a:stretch/>
        </p:blipFill>
        <p:spPr>
          <a:xfrm>
            <a:off x="3074760" y="208800"/>
            <a:ext cx="847440" cy="780840"/>
          </a:xfrm>
          <a:prstGeom prst="rect">
            <a:avLst/>
          </a:prstGeom>
          <a:ln w="0">
            <a:noFill/>
          </a:ln>
        </p:spPr>
      </p:pic>
      <p:sp>
        <p:nvSpPr>
          <p:cNvPr id="926" name="Google Shape;1009;p72"/>
          <p:cNvSpPr/>
          <p:nvPr/>
        </p:nvSpPr>
        <p:spPr>
          <a:xfrm>
            <a:off x="4165560" y="210960"/>
            <a:ext cx="914364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a:solidFill>
                  <a:schemeClr val="dk1"/>
                </a:solidFill>
                <a:latin typeface="Courgette"/>
                <a:ea typeface="Courgette"/>
              </a:rPr>
              <a:t>Les contenus inadaptés</a:t>
            </a:r>
            <a:endParaRPr lang="fr-FR" sz="5000" b="0" strike="noStrike" spc="-1">
              <a:solidFill>
                <a:srgbClr val="000000"/>
              </a:solidFill>
              <a:latin typeface="Calibri"/>
            </a:endParaRPr>
          </a:p>
        </p:txBody>
      </p:sp>
      <p:sp>
        <p:nvSpPr>
          <p:cNvPr id="927" name="Google Shape;1010;p72"/>
          <p:cNvSpPr/>
          <p:nvPr/>
        </p:nvSpPr>
        <p:spPr>
          <a:xfrm>
            <a:off x="1593720" y="1476720"/>
            <a:ext cx="9562680" cy="57888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gn="ctr">
              <a:lnSpc>
                <a:spcPct val="100000"/>
              </a:lnSpc>
              <a:tabLst>
                <a:tab pos="0" algn="l"/>
              </a:tabLst>
            </a:pPr>
            <a:r>
              <a:rPr lang="fr-FR" sz="3200" b="1" strike="noStrike" spc="-1">
                <a:solidFill>
                  <a:schemeClr val="dk1"/>
                </a:solidFill>
                <a:latin typeface="Calibri"/>
                <a:ea typeface="Calibri"/>
              </a:rPr>
              <a:t>💡 La bonne pratique</a:t>
            </a:r>
            <a:endParaRPr lang="fr-FR" sz="3200" b="0" strike="noStrike" spc="-1">
              <a:solidFill>
                <a:srgbClr val="000000"/>
              </a:solidFill>
              <a:latin typeface="Calibri"/>
            </a:endParaRPr>
          </a:p>
        </p:txBody>
      </p:sp>
      <p:sp>
        <p:nvSpPr>
          <p:cNvPr id="928" name="Google Shape;1011;p72"/>
          <p:cNvSpPr/>
          <p:nvPr/>
        </p:nvSpPr>
        <p:spPr>
          <a:xfrm>
            <a:off x="2266920" y="2061360"/>
            <a:ext cx="8330760" cy="57888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nSpc>
                <a:spcPct val="100000"/>
              </a:lnSpc>
              <a:tabLst>
                <a:tab pos="0" algn="l"/>
              </a:tabLst>
            </a:pPr>
            <a:r>
              <a:rPr lang="fr-FR" sz="3200" b="0" strike="noStrike" spc="-1">
                <a:solidFill>
                  <a:schemeClr val="dk1"/>
                </a:solidFill>
                <a:latin typeface="Calibri"/>
                <a:ea typeface="Calibri"/>
              </a:rPr>
              <a:t>👉 e-enfance.org/informer/controle-parental/</a:t>
            </a:r>
            <a:endParaRPr lang="fr-FR" sz="3200" b="0" strike="noStrike" spc="-1">
              <a:solidFill>
                <a:srgbClr val="000000"/>
              </a:solidFill>
              <a:latin typeface="Calibri"/>
            </a:endParaRPr>
          </a:p>
        </p:txBody>
      </p:sp>
      <p:pic>
        <p:nvPicPr>
          <p:cNvPr id="929" name="Google Shape;1012;p72"/>
          <p:cNvPicPr/>
          <p:nvPr/>
        </p:nvPicPr>
        <p:blipFill>
          <a:blip r:embed="rId4"/>
          <a:stretch/>
        </p:blipFill>
        <p:spPr>
          <a:xfrm>
            <a:off x="0" y="3093480"/>
            <a:ext cx="12191760" cy="3764160"/>
          </a:xfrm>
          <a:prstGeom prst="rect">
            <a:avLst/>
          </a:prstGeom>
          <a:ln w="9525">
            <a:solidFill>
              <a:srgbClr val="FDD500"/>
            </a:solidFill>
            <a:round/>
          </a:ln>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30" name="Google Shape;1004;p72"/>
          <p:cNvCxnSpPr/>
          <p:nvPr/>
        </p:nvCxnSpPr>
        <p:spPr>
          <a:xfrm>
            <a:off x="838080" y="1233360"/>
            <a:ext cx="10515960" cy="360"/>
          </a:xfrm>
          <a:prstGeom prst="straightConnector1">
            <a:avLst/>
          </a:prstGeom>
          <a:ln w="76200">
            <a:solidFill>
              <a:srgbClr val="004AAD"/>
            </a:solidFill>
            <a:miter/>
          </a:ln>
        </p:spPr>
      </p:cxnSp>
      <p:sp>
        <p:nvSpPr>
          <p:cNvPr id="931" name="PlaceHolder 1"/>
          <p:cNvSpPr>
            <a:spLocks noGrp="1"/>
          </p:cNvSpPr>
          <p:nvPr>
            <p:ph type="sldNum" idx="318"/>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95D0274D-B9D8-40A6-8862-F80C6CE34655}" type="slidenum">
              <a:rPr lang="fr-FR" sz="1200" b="0" strike="noStrike" spc="-1">
                <a:solidFill>
                  <a:srgbClr val="888888"/>
                </a:solidFill>
                <a:latin typeface="Calibri"/>
                <a:ea typeface="Calibri"/>
              </a:rPr>
              <a:t>104</a:t>
            </a:fld>
            <a:endParaRPr lang="fr-FR" sz="1200" b="0" strike="noStrike" spc="-1">
              <a:solidFill>
                <a:srgbClr val="000000"/>
              </a:solidFill>
              <a:latin typeface="Calibri"/>
            </a:endParaRPr>
          </a:p>
        </p:txBody>
      </p:sp>
      <p:sp>
        <p:nvSpPr>
          <p:cNvPr id="932" name="PlaceHolder 2"/>
          <p:cNvSpPr>
            <a:spLocks noGrp="1"/>
          </p:cNvSpPr>
          <p:nvPr>
            <p:ph type="dt" idx="319"/>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0A2EC969-2EBF-4EE5-9F90-AA8F64A9EF7C}"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sp>
        <p:nvSpPr>
          <p:cNvPr id="933" name="PlaceHolder 3"/>
          <p:cNvSpPr>
            <a:spLocks noGrp="1"/>
          </p:cNvSpPr>
          <p:nvPr>
            <p:ph type="ftr" idx="320"/>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pic>
        <p:nvPicPr>
          <p:cNvPr id="934" name="Google Shape;1008;p72"/>
          <p:cNvPicPr/>
          <p:nvPr/>
        </p:nvPicPr>
        <p:blipFill>
          <a:blip r:embed="rId3"/>
          <a:stretch/>
        </p:blipFill>
        <p:spPr>
          <a:xfrm>
            <a:off x="3074760" y="208800"/>
            <a:ext cx="847440" cy="780840"/>
          </a:xfrm>
          <a:prstGeom prst="rect">
            <a:avLst/>
          </a:prstGeom>
          <a:ln w="0">
            <a:noFill/>
          </a:ln>
        </p:spPr>
      </p:pic>
      <p:sp>
        <p:nvSpPr>
          <p:cNvPr id="935" name="Google Shape;1009;p72"/>
          <p:cNvSpPr/>
          <p:nvPr/>
        </p:nvSpPr>
        <p:spPr>
          <a:xfrm>
            <a:off x="4165560" y="210960"/>
            <a:ext cx="914364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a:solidFill>
                  <a:schemeClr val="dk1"/>
                </a:solidFill>
                <a:latin typeface="Courgette"/>
                <a:ea typeface="Courgette"/>
              </a:rPr>
              <a:t>Les contenus inadaptés</a:t>
            </a:r>
            <a:endParaRPr lang="fr-FR" sz="5000" b="0" strike="noStrike" spc="-1">
              <a:solidFill>
                <a:srgbClr val="000000"/>
              </a:solidFill>
              <a:latin typeface="Calibri"/>
            </a:endParaRPr>
          </a:p>
        </p:txBody>
      </p:sp>
      <p:sp>
        <p:nvSpPr>
          <p:cNvPr id="936" name="Google Shape;1010;p72"/>
          <p:cNvSpPr/>
          <p:nvPr/>
        </p:nvSpPr>
        <p:spPr>
          <a:xfrm>
            <a:off x="1593720" y="1476720"/>
            <a:ext cx="9562680" cy="57888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gn="ctr">
              <a:lnSpc>
                <a:spcPct val="100000"/>
              </a:lnSpc>
              <a:tabLst>
                <a:tab pos="0" algn="l"/>
              </a:tabLst>
            </a:pPr>
            <a:r>
              <a:rPr lang="fr-FR" sz="3200" b="1" strike="noStrike" spc="-1">
                <a:solidFill>
                  <a:schemeClr val="dk1"/>
                </a:solidFill>
                <a:latin typeface="Calibri"/>
                <a:ea typeface="Calibri"/>
              </a:rPr>
              <a:t>💡 La bonne pratique</a:t>
            </a:r>
            <a:endParaRPr lang="fr-FR" sz="3200" b="0" strike="noStrike" spc="-1">
              <a:solidFill>
                <a:srgbClr val="000000"/>
              </a:solidFill>
              <a:latin typeface="Calibri"/>
            </a:endParaRPr>
          </a:p>
        </p:txBody>
      </p:sp>
      <p:sp>
        <p:nvSpPr>
          <p:cNvPr id="937" name="Google Shape;1011;p72"/>
          <p:cNvSpPr/>
          <p:nvPr/>
        </p:nvSpPr>
        <p:spPr>
          <a:xfrm>
            <a:off x="2266920" y="2061360"/>
            <a:ext cx="8330760" cy="57888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nSpc>
                <a:spcPct val="100000"/>
              </a:lnSpc>
              <a:tabLst>
                <a:tab pos="0" algn="l"/>
              </a:tabLst>
            </a:pPr>
            <a:r>
              <a:rPr lang="fr-FR" sz="3200" b="0" strike="noStrike" spc="-1">
                <a:solidFill>
                  <a:schemeClr val="dk1"/>
                </a:solidFill>
                <a:latin typeface="Calibri"/>
                <a:ea typeface="Calibri"/>
              </a:rPr>
              <a:t>👉 bit.ly/controle_parental</a:t>
            </a:r>
            <a:endParaRPr lang="fr-FR" sz="3200" b="0" strike="noStrike" spc="-1">
              <a:solidFill>
                <a:srgbClr val="000000"/>
              </a:solidFill>
              <a:latin typeface="Calibri"/>
            </a:endParaRPr>
          </a:p>
        </p:txBody>
      </p:sp>
      <p:pic>
        <p:nvPicPr>
          <p:cNvPr id="938" name="Image 2"/>
          <p:cNvPicPr/>
          <p:nvPr/>
        </p:nvPicPr>
        <p:blipFill>
          <a:blip r:embed="rId4"/>
          <a:stretch/>
        </p:blipFill>
        <p:spPr>
          <a:xfrm>
            <a:off x="2726280" y="2814480"/>
            <a:ext cx="6739200" cy="3133440"/>
          </a:xfrm>
          <a:prstGeom prst="rect">
            <a:avLst/>
          </a:prstGeom>
          <a:ln w="0">
            <a:noFill/>
          </a:ln>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39" name="Google Shape;1017;p73"/>
          <p:cNvCxnSpPr/>
          <p:nvPr/>
        </p:nvCxnSpPr>
        <p:spPr>
          <a:xfrm>
            <a:off x="838080" y="1233360"/>
            <a:ext cx="10515960" cy="360"/>
          </a:xfrm>
          <a:prstGeom prst="straightConnector1">
            <a:avLst/>
          </a:prstGeom>
          <a:ln w="76200">
            <a:solidFill>
              <a:srgbClr val="004AAD"/>
            </a:solidFill>
            <a:miter/>
          </a:ln>
        </p:spPr>
      </p:cxnSp>
      <p:sp>
        <p:nvSpPr>
          <p:cNvPr id="940" name="PlaceHolder 1"/>
          <p:cNvSpPr>
            <a:spLocks noGrp="1"/>
          </p:cNvSpPr>
          <p:nvPr>
            <p:ph type="sldNum" idx="321"/>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9C10151D-E530-4AFC-80C7-C2A3507337B1}" type="slidenum">
              <a:rPr lang="fr-FR" sz="1200" b="0" strike="noStrike" spc="-1">
                <a:solidFill>
                  <a:srgbClr val="888888"/>
                </a:solidFill>
                <a:latin typeface="Calibri"/>
                <a:ea typeface="Calibri"/>
              </a:rPr>
              <a:t>105</a:t>
            </a:fld>
            <a:endParaRPr lang="fr-FR" sz="1200" b="0" strike="noStrike" spc="-1">
              <a:solidFill>
                <a:srgbClr val="000000"/>
              </a:solidFill>
              <a:latin typeface="Calibri"/>
            </a:endParaRPr>
          </a:p>
        </p:txBody>
      </p:sp>
      <p:sp>
        <p:nvSpPr>
          <p:cNvPr id="941" name="PlaceHolder 2"/>
          <p:cNvSpPr>
            <a:spLocks noGrp="1"/>
          </p:cNvSpPr>
          <p:nvPr>
            <p:ph type="dt" idx="322"/>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07A06A9B-65BD-45D9-BCF9-0598F1B55208}"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sp>
        <p:nvSpPr>
          <p:cNvPr id="942" name="PlaceHolder 3"/>
          <p:cNvSpPr>
            <a:spLocks noGrp="1"/>
          </p:cNvSpPr>
          <p:nvPr>
            <p:ph type="ftr" idx="323"/>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pic>
        <p:nvPicPr>
          <p:cNvPr id="943" name="Google Shape;1021;p73"/>
          <p:cNvPicPr/>
          <p:nvPr/>
        </p:nvPicPr>
        <p:blipFill>
          <a:blip r:embed="rId2"/>
          <a:stretch/>
        </p:blipFill>
        <p:spPr>
          <a:xfrm>
            <a:off x="3074760" y="208800"/>
            <a:ext cx="847440" cy="780840"/>
          </a:xfrm>
          <a:prstGeom prst="rect">
            <a:avLst/>
          </a:prstGeom>
          <a:ln w="0">
            <a:noFill/>
          </a:ln>
        </p:spPr>
      </p:pic>
      <p:sp>
        <p:nvSpPr>
          <p:cNvPr id="944" name="Google Shape;1022;p73"/>
          <p:cNvSpPr/>
          <p:nvPr/>
        </p:nvSpPr>
        <p:spPr>
          <a:xfrm>
            <a:off x="4165560" y="210960"/>
            <a:ext cx="914364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a:solidFill>
                  <a:schemeClr val="dk1"/>
                </a:solidFill>
                <a:latin typeface="Courgette"/>
                <a:ea typeface="Courgette"/>
              </a:rPr>
              <a:t>Les contenus inadaptés</a:t>
            </a:r>
            <a:endParaRPr lang="fr-FR" sz="5000" b="0" strike="noStrike" spc="-1">
              <a:solidFill>
                <a:srgbClr val="000000"/>
              </a:solidFill>
              <a:latin typeface="Calibri"/>
            </a:endParaRPr>
          </a:p>
        </p:txBody>
      </p:sp>
      <p:sp>
        <p:nvSpPr>
          <p:cNvPr id="945" name="Google Shape;1023;p73"/>
          <p:cNvSpPr/>
          <p:nvPr/>
        </p:nvSpPr>
        <p:spPr>
          <a:xfrm>
            <a:off x="1314360" y="1325520"/>
            <a:ext cx="9562680" cy="57888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gn="ctr">
              <a:lnSpc>
                <a:spcPct val="100000"/>
              </a:lnSpc>
              <a:tabLst>
                <a:tab pos="0" algn="l"/>
              </a:tabLst>
            </a:pPr>
            <a:r>
              <a:rPr lang="fr-FR" sz="3200" b="1" strike="noStrike" spc="-1">
                <a:solidFill>
                  <a:schemeClr val="dk1"/>
                </a:solidFill>
                <a:latin typeface="Calibri"/>
                <a:ea typeface="Calibri"/>
              </a:rPr>
              <a:t>💡 La bonne pratique</a:t>
            </a:r>
            <a:endParaRPr lang="fr-FR" sz="3200" b="0" strike="noStrike" spc="-1">
              <a:solidFill>
                <a:srgbClr val="000000"/>
              </a:solidFill>
              <a:latin typeface="Calibri"/>
            </a:endParaRPr>
          </a:p>
        </p:txBody>
      </p:sp>
      <p:pic>
        <p:nvPicPr>
          <p:cNvPr id="946" name="Google Shape;1024;p73"/>
          <p:cNvPicPr/>
          <p:nvPr/>
        </p:nvPicPr>
        <p:blipFill>
          <a:blip r:embed="rId3"/>
          <a:stretch/>
        </p:blipFill>
        <p:spPr>
          <a:xfrm>
            <a:off x="4038480" y="2068200"/>
            <a:ext cx="4114440" cy="4578840"/>
          </a:xfrm>
          <a:prstGeom prst="rect">
            <a:avLst/>
          </a:prstGeom>
          <a:ln w="0">
            <a:noFill/>
          </a:ln>
        </p:spPr>
      </p:pic>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47" name="Google Shape;1029;p74"/>
          <p:cNvCxnSpPr/>
          <p:nvPr/>
        </p:nvCxnSpPr>
        <p:spPr>
          <a:xfrm>
            <a:off x="838080" y="1233360"/>
            <a:ext cx="10515960" cy="360"/>
          </a:xfrm>
          <a:prstGeom prst="straightConnector1">
            <a:avLst/>
          </a:prstGeom>
          <a:ln w="76200">
            <a:solidFill>
              <a:srgbClr val="004AAD"/>
            </a:solidFill>
            <a:miter/>
          </a:ln>
        </p:spPr>
      </p:cxnSp>
      <p:sp>
        <p:nvSpPr>
          <p:cNvPr id="948" name="PlaceHolder 1"/>
          <p:cNvSpPr>
            <a:spLocks noGrp="1"/>
          </p:cNvSpPr>
          <p:nvPr>
            <p:ph type="sldNum" idx="324"/>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20F2752F-E4BE-4ABC-9A60-DDA4C283D606}" type="slidenum">
              <a:rPr lang="fr-FR" sz="1200" b="0" strike="noStrike" spc="-1">
                <a:solidFill>
                  <a:srgbClr val="888888"/>
                </a:solidFill>
                <a:latin typeface="Calibri"/>
                <a:ea typeface="Calibri"/>
              </a:rPr>
              <a:t>106</a:t>
            </a:fld>
            <a:endParaRPr lang="fr-FR" sz="1200" b="0" strike="noStrike" spc="-1">
              <a:solidFill>
                <a:srgbClr val="000000"/>
              </a:solidFill>
              <a:latin typeface="Calibri"/>
            </a:endParaRPr>
          </a:p>
        </p:txBody>
      </p:sp>
      <p:sp>
        <p:nvSpPr>
          <p:cNvPr id="949" name="PlaceHolder 2"/>
          <p:cNvSpPr>
            <a:spLocks noGrp="1"/>
          </p:cNvSpPr>
          <p:nvPr>
            <p:ph type="dt" idx="325"/>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B5CB4DB9-19F7-4AEC-A906-D7D3D2CFC111}"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sp>
        <p:nvSpPr>
          <p:cNvPr id="950" name="PlaceHolder 3"/>
          <p:cNvSpPr>
            <a:spLocks noGrp="1"/>
          </p:cNvSpPr>
          <p:nvPr>
            <p:ph type="ftr" idx="326"/>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pic>
        <p:nvPicPr>
          <p:cNvPr id="951" name="Google Shape;1033;p74"/>
          <p:cNvPicPr/>
          <p:nvPr/>
        </p:nvPicPr>
        <p:blipFill>
          <a:blip r:embed="rId3"/>
          <a:stretch/>
        </p:blipFill>
        <p:spPr>
          <a:xfrm>
            <a:off x="3074760" y="208800"/>
            <a:ext cx="847440" cy="780840"/>
          </a:xfrm>
          <a:prstGeom prst="rect">
            <a:avLst/>
          </a:prstGeom>
          <a:ln w="0">
            <a:noFill/>
          </a:ln>
        </p:spPr>
      </p:pic>
      <p:sp>
        <p:nvSpPr>
          <p:cNvPr id="952" name="Google Shape;1034;p74"/>
          <p:cNvSpPr/>
          <p:nvPr/>
        </p:nvSpPr>
        <p:spPr>
          <a:xfrm>
            <a:off x="4165560" y="210960"/>
            <a:ext cx="914364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a:solidFill>
                  <a:schemeClr val="dk1"/>
                </a:solidFill>
                <a:latin typeface="Courgette"/>
                <a:ea typeface="Courgette"/>
              </a:rPr>
              <a:t>Les contenus inadaptés</a:t>
            </a:r>
            <a:endParaRPr lang="fr-FR" sz="5000" b="0" strike="noStrike" spc="-1">
              <a:solidFill>
                <a:srgbClr val="000000"/>
              </a:solidFill>
              <a:latin typeface="Calibri"/>
            </a:endParaRPr>
          </a:p>
        </p:txBody>
      </p:sp>
      <p:sp>
        <p:nvSpPr>
          <p:cNvPr id="953" name="Google Shape;1035;p74"/>
          <p:cNvSpPr/>
          <p:nvPr/>
        </p:nvSpPr>
        <p:spPr>
          <a:xfrm>
            <a:off x="1314360" y="1325520"/>
            <a:ext cx="9562680" cy="57888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gn="ctr">
              <a:lnSpc>
                <a:spcPct val="100000"/>
              </a:lnSpc>
              <a:tabLst>
                <a:tab pos="0" algn="l"/>
              </a:tabLst>
            </a:pPr>
            <a:r>
              <a:rPr lang="fr-FR" sz="3200" b="1" strike="noStrike" spc="-1">
                <a:solidFill>
                  <a:schemeClr val="dk1"/>
                </a:solidFill>
                <a:latin typeface="Calibri"/>
                <a:ea typeface="Calibri"/>
              </a:rPr>
              <a:t>Que faire en cas « </a:t>
            </a:r>
            <a:r>
              <a:rPr lang="fr-FR" sz="3200" b="1" strike="noStrike" spc="-1">
                <a:solidFill>
                  <a:srgbClr val="004AAD"/>
                </a:solidFill>
                <a:latin typeface="Calibri"/>
                <a:ea typeface="Calibri"/>
              </a:rPr>
              <a:t>d’accident d’image </a:t>
            </a:r>
            <a:r>
              <a:rPr lang="fr-FR" sz="3200" b="1" strike="noStrike" spc="-1">
                <a:solidFill>
                  <a:schemeClr val="dk1"/>
                </a:solidFill>
                <a:latin typeface="Calibri"/>
                <a:ea typeface="Calibri"/>
              </a:rPr>
              <a:t>»</a:t>
            </a:r>
            <a:endParaRPr lang="fr-FR" sz="3200" b="0" strike="noStrike" spc="-1">
              <a:solidFill>
                <a:srgbClr val="000000"/>
              </a:solidFill>
              <a:latin typeface="Calibri"/>
            </a:endParaRPr>
          </a:p>
        </p:txBody>
      </p:sp>
      <p:sp>
        <p:nvSpPr>
          <p:cNvPr id="954" name="Google Shape;1036;p74"/>
          <p:cNvSpPr/>
          <p:nvPr/>
        </p:nvSpPr>
        <p:spPr>
          <a:xfrm>
            <a:off x="1031040" y="2517480"/>
            <a:ext cx="2550240" cy="1066680"/>
          </a:xfrm>
          <a:prstGeom prst="rect">
            <a:avLst/>
          </a:prstGeom>
          <a:noFill/>
          <a:ln w="19050">
            <a:solidFill>
              <a:srgbClr val="FDD500"/>
            </a:solidFill>
            <a:round/>
          </a:ln>
        </p:spPr>
        <p:style>
          <a:lnRef idx="0">
            <a:scrgbClr r="0" g="0" b="0"/>
          </a:lnRef>
          <a:fillRef idx="0">
            <a:scrgbClr r="0" g="0" b="0"/>
          </a:fillRef>
          <a:effectRef idx="0">
            <a:scrgbClr r="0" g="0" b="0"/>
          </a:effectRef>
          <a:fontRef idx="minor"/>
        </p:style>
        <p:txBody>
          <a:bodyPr anchor="t">
            <a:spAutoFit/>
          </a:bodyPr>
          <a:lstStyle/>
          <a:p>
            <a:pPr>
              <a:lnSpc>
                <a:spcPct val="100000"/>
              </a:lnSpc>
              <a:tabLst>
                <a:tab pos="0" algn="l"/>
              </a:tabLst>
            </a:pPr>
            <a:r>
              <a:rPr lang="fr-FR" sz="3200" b="0" strike="noStrike" spc="-1">
                <a:solidFill>
                  <a:schemeClr val="dk1"/>
                </a:solidFill>
                <a:latin typeface="Calibri"/>
                <a:ea typeface="Calibri"/>
              </a:rPr>
              <a:t>Il faut pouvoir </a:t>
            </a:r>
            <a:r>
              <a:rPr lang="fr-FR" sz="3200" b="1" strike="noStrike" spc="-1">
                <a:solidFill>
                  <a:schemeClr val="dk1"/>
                </a:solidFill>
                <a:latin typeface="Calibri"/>
                <a:ea typeface="Calibri"/>
              </a:rPr>
              <a:t>en parler</a:t>
            </a:r>
            <a:endParaRPr lang="fr-FR" sz="3200" b="0" strike="noStrike" spc="-1">
              <a:solidFill>
                <a:srgbClr val="000000"/>
              </a:solidFill>
              <a:latin typeface="Calibri"/>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55" name="Google Shape;1041;p75"/>
          <p:cNvCxnSpPr/>
          <p:nvPr/>
        </p:nvCxnSpPr>
        <p:spPr>
          <a:xfrm>
            <a:off x="838080" y="1233360"/>
            <a:ext cx="10515960" cy="360"/>
          </a:xfrm>
          <a:prstGeom prst="straightConnector1">
            <a:avLst/>
          </a:prstGeom>
          <a:ln w="76200">
            <a:solidFill>
              <a:srgbClr val="004AAD"/>
            </a:solidFill>
            <a:miter/>
          </a:ln>
        </p:spPr>
      </p:cxnSp>
      <p:sp>
        <p:nvSpPr>
          <p:cNvPr id="956" name="PlaceHolder 1"/>
          <p:cNvSpPr>
            <a:spLocks noGrp="1"/>
          </p:cNvSpPr>
          <p:nvPr>
            <p:ph type="sldNum" idx="327"/>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9D6B2A43-9A5A-4789-896C-6A349D10F2DA}" type="slidenum">
              <a:rPr lang="fr-FR" sz="1200" b="0" strike="noStrike" spc="-1">
                <a:solidFill>
                  <a:srgbClr val="888888"/>
                </a:solidFill>
                <a:latin typeface="Calibri"/>
                <a:ea typeface="Calibri"/>
              </a:rPr>
              <a:t>107</a:t>
            </a:fld>
            <a:endParaRPr lang="fr-FR" sz="1200" b="0" strike="noStrike" spc="-1">
              <a:solidFill>
                <a:srgbClr val="000000"/>
              </a:solidFill>
              <a:latin typeface="Calibri"/>
            </a:endParaRPr>
          </a:p>
        </p:txBody>
      </p:sp>
      <p:sp>
        <p:nvSpPr>
          <p:cNvPr id="957" name="PlaceHolder 2"/>
          <p:cNvSpPr>
            <a:spLocks noGrp="1"/>
          </p:cNvSpPr>
          <p:nvPr>
            <p:ph type="dt" idx="328"/>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47C71559-FEB6-4529-8A35-32241C632C4F}"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sp>
        <p:nvSpPr>
          <p:cNvPr id="958" name="PlaceHolder 3"/>
          <p:cNvSpPr>
            <a:spLocks noGrp="1"/>
          </p:cNvSpPr>
          <p:nvPr>
            <p:ph type="ftr" idx="329"/>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pic>
        <p:nvPicPr>
          <p:cNvPr id="959" name="Google Shape;1045;p75"/>
          <p:cNvPicPr/>
          <p:nvPr/>
        </p:nvPicPr>
        <p:blipFill>
          <a:blip r:embed="rId2"/>
          <a:stretch/>
        </p:blipFill>
        <p:spPr>
          <a:xfrm>
            <a:off x="3074760" y="208800"/>
            <a:ext cx="847440" cy="780840"/>
          </a:xfrm>
          <a:prstGeom prst="rect">
            <a:avLst/>
          </a:prstGeom>
          <a:ln w="0">
            <a:noFill/>
          </a:ln>
        </p:spPr>
      </p:pic>
      <p:sp>
        <p:nvSpPr>
          <p:cNvPr id="960" name="Google Shape;1046;p75"/>
          <p:cNvSpPr/>
          <p:nvPr/>
        </p:nvSpPr>
        <p:spPr>
          <a:xfrm>
            <a:off x="4165560" y="210960"/>
            <a:ext cx="914364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a:solidFill>
                  <a:schemeClr val="dk1"/>
                </a:solidFill>
                <a:latin typeface="Courgette"/>
                <a:ea typeface="Courgette"/>
              </a:rPr>
              <a:t>Les contenus inadaptés</a:t>
            </a:r>
            <a:endParaRPr lang="fr-FR" sz="5000" b="0" strike="noStrike" spc="-1">
              <a:solidFill>
                <a:srgbClr val="000000"/>
              </a:solidFill>
              <a:latin typeface="Calibri"/>
            </a:endParaRPr>
          </a:p>
        </p:txBody>
      </p:sp>
      <p:sp>
        <p:nvSpPr>
          <p:cNvPr id="961" name="Google Shape;1047;p75"/>
          <p:cNvSpPr/>
          <p:nvPr/>
        </p:nvSpPr>
        <p:spPr>
          <a:xfrm>
            <a:off x="1314360" y="1325520"/>
            <a:ext cx="9562680" cy="57888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gn="ctr">
              <a:lnSpc>
                <a:spcPct val="100000"/>
              </a:lnSpc>
              <a:tabLst>
                <a:tab pos="0" algn="l"/>
              </a:tabLst>
            </a:pPr>
            <a:r>
              <a:rPr lang="fr-FR" sz="3200" b="1" strike="noStrike" spc="-1">
                <a:solidFill>
                  <a:schemeClr val="dk1"/>
                </a:solidFill>
                <a:latin typeface="Calibri"/>
                <a:ea typeface="Calibri"/>
              </a:rPr>
              <a:t>En cas « d’accident d’image »</a:t>
            </a:r>
            <a:endParaRPr lang="fr-FR" sz="3200" b="0" strike="noStrike" spc="-1">
              <a:solidFill>
                <a:srgbClr val="000000"/>
              </a:solidFill>
              <a:latin typeface="Calibri"/>
            </a:endParaRPr>
          </a:p>
        </p:txBody>
      </p:sp>
      <p:sp>
        <p:nvSpPr>
          <p:cNvPr id="962" name="Google Shape;1048;p75"/>
          <p:cNvSpPr/>
          <p:nvPr/>
        </p:nvSpPr>
        <p:spPr>
          <a:xfrm>
            <a:off x="1031040" y="2517480"/>
            <a:ext cx="2550240" cy="1066680"/>
          </a:xfrm>
          <a:prstGeom prst="rect">
            <a:avLst/>
          </a:prstGeom>
          <a:noFill/>
          <a:ln w="19050">
            <a:solidFill>
              <a:srgbClr val="FDD500"/>
            </a:solidFill>
            <a:round/>
          </a:ln>
        </p:spPr>
        <p:style>
          <a:lnRef idx="0">
            <a:scrgbClr r="0" g="0" b="0"/>
          </a:lnRef>
          <a:fillRef idx="0">
            <a:scrgbClr r="0" g="0" b="0"/>
          </a:fillRef>
          <a:effectRef idx="0">
            <a:scrgbClr r="0" g="0" b="0"/>
          </a:effectRef>
          <a:fontRef idx="minor"/>
        </p:style>
        <p:txBody>
          <a:bodyPr anchor="t">
            <a:spAutoFit/>
          </a:bodyPr>
          <a:lstStyle/>
          <a:p>
            <a:pPr>
              <a:lnSpc>
                <a:spcPct val="100000"/>
              </a:lnSpc>
              <a:tabLst>
                <a:tab pos="0" algn="l"/>
              </a:tabLst>
            </a:pPr>
            <a:r>
              <a:rPr lang="fr-FR" sz="3200" b="0" strike="noStrike" spc="-1">
                <a:solidFill>
                  <a:schemeClr val="dk1"/>
                </a:solidFill>
                <a:latin typeface="Calibri"/>
                <a:ea typeface="Calibri"/>
              </a:rPr>
              <a:t>Il faut pouvoir </a:t>
            </a:r>
            <a:r>
              <a:rPr lang="fr-FR" sz="3200" b="1" strike="noStrike" spc="-1">
                <a:solidFill>
                  <a:schemeClr val="dk1"/>
                </a:solidFill>
                <a:latin typeface="Calibri"/>
                <a:ea typeface="Calibri"/>
              </a:rPr>
              <a:t>en parler</a:t>
            </a:r>
            <a:endParaRPr lang="fr-FR" sz="3200" b="0" strike="noStrike" spc="-1">
              <a:solidFill>
                <a:srgbClr val="000000"/>
              </a:solidFill>
              <a:latin typeface="Calibri"/>
            </a:endParaRPr>
          </a:p>
        </p:txBody>
      </p:sp>
      <p:sp>
        <p:nvSpPr>
          <p:cNvPr id="963" name="Google Shape;1049;p75"/>
          <p:cNvSpPr/>
          <p:nvPr/>
        </p:nvSpPr>
        <p:spPr>
          <a:xfrm>
            <a:off x="3922560" y="3560040"/>
            <a:ext cx="3021120" cy="1066680"/>
          </a:xfrm>
          <a:prstGeom prst="rect">
            <a:avLst/>
          </a:prstGeom>
          <a:noFill/>
          <a:ln w="19050">
            <a:solidFill>
              <a:srgbClr val="FDD500"/>
            </a:solidFill>
            <a:round/>
          </a:ln>
        </p:spPr>
        <p:style>
          <a:lnRef idx="0">
            <a:scrgbClr r="0" g="0" b="0"/>
          </a:lnRef>
          <a:fillRef idx="0">
            <a:scrgbClr r="0" g="0" b="0"/>
          </a:fillRef>
          <a:effectRef idx="0">
            <a:scrgbClr r="0" g="0" b="0"/>
          </a:effectRef>
          <a:fontRef idx="minor"/>
        </p:style>
        <p:txBody>
          <a:bodyPr anchor="t">
            <a:spAutoFit/>
          </a:bodyPr>
          <a:lstStyle/>
          <a:p>
            <a:pPr>
              <a:lnSpc>
                <a:spcPct val="100000"/>
              </a:lnSpc>
              <a:tabLst>
                <a:tab pos="0" algn="l"/>
              </a:tabLst>
            </a:pPr>
            <a:r>
              <a:rPr lang="fr-FR" sz="3200" b="0" strike="noStrike" spc="-1">
                <a:solidFill>
                  <a:schemeClr val="dk1"/>
                </a:solidFill>
                <a:latin typeface="Calibri"/>
                <a:ea typeface="Calibri"/>
              </a:rPr>
              <a:t>Être </a:t>
            </a:r>
            <a:r>
              <a:rPr lang="fr-FR" sz="3200" b="1" strike="noStrike" spc="-1">
                <a:solidFill>
                  <a:schemeClr val="dk1"/>
                </a:solidFill>
                <a:latin typeface="Calibri"/>
                <a:ea typeface="Calibri"/>
              </a:rPr>
              <a:t>compréhensif·ve</a:t>
            </a:r>
            <a:endParaRPr lang="fr-FR" sz="3200" b="0" strike="noStrike" spc="-1">
              <a:solidFill>
                <a:srgbClr val="000000"/>
              </a:solidFill>
              <a:latin typeface="Calibri"/>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64" name="Google Shape;1054;p76"/>
          <p:cNvCxnSpPr/>
          <p:nvPr/>
        </p:nvCxnSpPr>
        <p:spPr>
          <a:xfrm>
            <a:off x="838080" y="1233360"/>
            <a:ext cx="10515960" cy="360"/>
          </a:xfrm>
          <a:prstGeom prst="straightConnector1">
            <a:avLst/>
          </a:prstGeom>
          <a:ln w="76200">
            <a:solidFill>
              <a:srgbClr val="004AAD"/>
            </a:solidFill>
            <a:miter/>
          </a:ln>
        </p:spPr>
      </p:cxnSp>
      <p:sp>
        <p:nvSpPr>
          <p:cNvPr id="965" name="PlaceHolder 1"/>
          <p:cNvSpPr>
            <a:spLocks noGrp="1"/>
          </p:cNvSpPr>
          <p:nvPr>
            <p:ph type="sldNum" idx="330"/>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E7E8D59A-08A6-450D-AC4C-7BB267270301}" type="slidenum">
              <a:rPr lang="fr-FR" sz="1200" b="0" strike="noStrike" spc="-1">
                <a:solidFill>
                  <a:srgbClr val="888888"/>
                </a:solidFill>
                <a:latin typeface="Calibri"/>
                <a:ea typeface="Calibri"/>
              </a:rPr>
              <a:t>108</a:t>
            </a:fld>
            <a:endParaRPr lang="fr-FR" sz="1200" b="0" strike="noStrike" spc="-1">
              <a:solidFill>
                <a:srgbClr val="000000"/>
              </a:solidFill>
              <a:latin typeface="Calibri"/>
            </a:endParaRPr>
          </a:p>
        </p:txBody>
      </p:sp>
      <p:sp>
        <p:nvSpPr>
          <p:cNvPr id="966" name="PlaceHolder 2"/>
          <p:cNvSpPr>
            <a:spLocks noGrp="1"/>
          </p:cNvSpPr>
          <p:nvPr>
            <p:ph type="dt" idx="331"/>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03046F90-0DF1-42CC-AFEC-132F909806E0}"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sp>
        <p:nvSpPr>
          <p:cNvPr id="967" name="PlaceHolder 3"/>
          <p:cNvSpPr>
            <a:spLocks noGrp="1"/>
          </p:cNvSpPr>
          <p:nvPr>
            <p:ph type="ftr" idx="332"/>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pic>
        <p:nvPicPr>
          <p:cNvPr id="968" name="Google Shape;1058;p76"/>
          <p:cNvPicPr/>
          <p:nvPr/>
        </p:nvPicPr>
        <p:blipFill>
          <a:blip r:embed="rId3"/>
          <a:stretch/>
        </p:blipFill>
        <p:spPr>
          <a:xfrm>
            <a:off x="3074760" y="208800"/>
            <a:ext cx="847440" cy="780840"/>
          </a:xfrm>
          <a:prstGeom prst="rect">
            <a:avLst/>
          </a:prstGeom>
          <a:ln w="0">
            <a:noFill/>
          </a:ln>
        </p:spPr>
      </p:pic>
      <p:sp>
        <p:nvSpPr>
          <p:cNvPr id="969" name="Google Shape;1059;p76"/>
          <p:cNvSpPr/>
          <p:nvPr/>
        </p:nvSpPr>
        <p:spPr>
          <a:xfrm>
            <a:off x="4165560" y="210960"/>
            <a:ext cx="914364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a:solidFill>
                  <a:schemeClr val="dk1"/>
                </a:solidFill>
                <a:latin typeface="Courgette"/>
                <a:ea typeface="Courgette"/>
              </a:rPr>
              <a:t>Les contenus inadaptés</a:t>
            </a:r>
            <a:endParaRPr lang="fr-FR" sz="5000" b="0" strike="noStrike" spc="-1">
              <a:solidFill>
                <a:srgbClr val="000000"/>
              </a:solidFill>
              <a:latin typeface="Calibri"/>
            </a:endParaRPr>
          </a:p>
        </p:txBody>
      </p:sp>
      <p:sp>
        <p:nvSpPr>
          <p:cNvPr id="970" name="Google Shape;1060;p76"/>
          <p:cNvSpPr/>
          <p:nvPr/>
        </p:nvSpPr>
        <p:spPr>
          <a:xfrm>
            <a:off x="1314360" y="1325520"/>
            <a:ext cx="9562680" cy="57888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gn="ctr">
              <a:lnSpc>
                <a:spcPct val="100000"/>
              </a:lnSpc>
              <a:tabLst>
                <a:tab pos="0" algn="l"/>
              </a:tabLst>
            </a:pPr>
            <a:r>
              <a:rPr lang="fr-FR" sz="3200" b="1" strike="noStrike" spc="-1">
                <a:solidFill>
                  <a:schemeClr val="dk1"/>
                </a:solidFill>
                <a:latin typeface="Calibri"/>
                <a:ea typeface="Calibri"/>
              </a:rPr>
              <a:t>En cas « d’accident d’image »</a:t>
            </a:r>
            <a:endParaRPr lang="fr-FR" sz="3200" b="0" strike="noStrike" spc="-1">
              <a:solidFill>
                <a:srgbClr val="000000"/>
              </a:solidFill>
              <a:latin typeface="Calibri"/>
            </a:endParaRPr>
          </a:p>
        </p:txBody>
      </p:sp>
      <p:sp>
        <p:nvSpPr>
          <p:cNvPr id="971" name="Google Shape;1061;p76"/>
          <p:cNvSpPr/>
          <p:nvPr/>
        </p:nvSpPr>
        <p:spPr>
          <a:xfrm>
            <a:off x="1031040" y="2517480"/>
            <a:ext cx="2550240" cy="1066680"/>
          </a:xfrm>
          <a:prstGeom prst="rect">
            <a:avLst/>
          </a:prstGeom>
          <a:noFill/>
          <a:ln w="19050">
            <a:solidFill>
              <a:srgbClr val="FDD500"/>
            </a:solidFill>
            <a:round/>
          </a:ln>
        </p:spPr>
        <p:style>
          <a:lnRef idx="0">
            <a:scrgbClr r="0" g="0" b="0"/>
          </a:lnRef>
          <a:fillRef idx="0">
            <a:scrgbClr r="0" g="0" b="0"/>
          </a:fillRef>
          <a:effectRef idx="0">
            <a:scrgbClr r="0" g="0" b="0"/>
          </a:effectRef>
          <a:fontRef idx="minor"/>
        </p:style>
        <p:txBody>
          <a:bodyPr anchor="t">
            <a:spAutoFit/>
          </a:bodyPr>
          <a:lstStyle/>
          <a:p>
            <a:pPr>
              <a:lnSpc>
                <a:spcPct val="100000"/>
              </a:lnSpc>
              <a:tabLst>
                <a:tab pos="0" algn="l"/>
              </a:tabLst>
            </a:pPr>
            <a:r>
              <a:rPr lang="fr-FR" sz="3200" b="0" strike="noStrike" spc="-1">
                <a:solidFill>
                  <a:schemeClr val="dk1"/>
                </a:solidFill>
                <a:latin typeface="Calibri"/>
                <a:ea typeface="Calibri"/>
              </a:rPr>
              <a:t>Il faut pouvoir </a:t>
            </a:r>
            <a:r>
              <a:rPr lang="fr-FR" sz="3200" b="1" strike="noStrike" spc="-1">
                <a:solidFill>
                  <a:schemeClr val="dk1"/>
                </a:solidFill>
                <a:latin typeface="Calibri"/>
                <a:ea typeface="Calibri"/>
              </a:rPr>
              <a:t>en parler</a:t>
            </a:r>
            <a:endParaRPr lang="fr-FR" sz="3200" b="0" strike="noStrike" spc="-1">
              <a:solidFill>
                <a:srgbClr val="000000"/>
              </a:solidFill>
              <a:latin typeface="Calibri"/>
            </a:endParaRPr>
          </a:p>
        </p:txBody>
      </p:sp>
      <p:sp>
        <p:nvSpPr>
          <p:cNvPr id="972" name="Google Shape;1062;p76"/>
          <p:cNvSpPr/>
          <p:nvPr/>
        </p:nvSpPr>
        <p:spPr>
          <a:xfrm>
            <a:off x="3922560" y="3560040"/>
            <a:ext cx="3021120" cy="1066680"/>
          </a:xfrm>
          <a:prstGeom prst="rect">
            <a:avLst/>
          </a:prstGeom>
          <a:noFill/>
          <a:ln w="19050">
            <a:solidFill>
              <a:srgbClr val="FDD500"/>
            </a:solidFill>
            <a:round/>
          </a:ln>
        </p:spPr>
        <p:style>
          <a:lnRef idx="0">
            <a:scrgbClr r="0" g="0" b="0"/>
          </a:lnRef>
          <a:fillRef idx="0">
            <a:scrgbClr r="0" g="0" b="0"/>
          </a:fillRef>
          <a:effectRef idx="0">
            <a:scrgbClr r="0" g="0" b="0"/>
          </a:effectRef>
          <a:fontRef idx="minor"/>
        </p:style>
        <p:txBody>
          <a:bodyPr anchor="t">
            <a:spAutoFit/>
          </a:bodyPr>
          <a:lstStyle/>
          <a:p>
            <a:pPr>
              <a:lnSpc>
                <a:spcPct val="100000"/>
              </a:lnSpc>
              <a:tabLst>
                <a:tab pos="0" algn="l"/>
              </a:tabLst>
            </a:pPr>
            <a:r>
              <a:rPr lang="fr-FR" sz="3200" b="0" strike="noStrike" spc="-1">
                <a:solidFill>
                  <a:schemeClr val="dk1"/>
                </a:solidFill>
                <a:latin typeface="Calibri"/>
                <a:ea typeface="Calibri"/>
              </a:rPr>
              <a:t>Être </a:t>
            </a:r>
            <a:r>
              <a:rPr lang="fr-FR" sz="3200" b="1" strike="noStrike" spc="-1">
                <a:solidFill>
                  <a:schemeClr val="dk1"/>
                </a:solidFill>
                <a:latin typeface="Calibri"/>
                <a:ea typeface="Calibri"/>
              </a:rPr>
              <a:t>compréhensif·ve</a:t>
            </a:r>
            <a:endParaRPr lang="fr-FR" sz="3200" b="0" strike="noStrike" spc="-1">
              <a:solidFill>
                <a:srgbClr val="000000"/>
              </a:solidFill>
              <a:latin typeface="Calibri"/>
            </a:endParaRPr>
          </a:p>
        </p:txBody>
      </p:sp>
      <p:sp>
        <p:nvSpPr>
          <p:cNvPr id="973" name="Google Shape;1063;p76"/>
          <p:cNvSpPr/>
          <p:nvPr/>
        </p:nvSpPr>
        <p:spPr>
          <a:xfrm>
            <a:off x="8340480" y="2846520"/>
            <a:ext cx="1563840" cy="578880"/>
          </a:xfrm>
          <a:prstGeom prst="rect">
            <a:avLst/>
          </a:prstGeom>
          <a:noFill/>
          <a:ln w="19050">
            <a:solidFill>
              <a:srgbClr val="FDD500"/>
            </a:solidFill>
            <a:round/>
          </a:ln>
        </p:spPr>
        <p:style>
          <a:lnRef idx="0">
            <a:scrgbClr r="0" g="0" b="0"/>
          </a:lnRef>
          <a:fillRef idx="0">
            <a:scrgbClr r="0" g="0" b="0"/>
          </a:fillRef>
          <a:effectRef idx="0">
            <a:scrgbClr r="0" g="0" b="0"/>
          </a:effectRef>
          <a:fontRef idx="minor"/>
        </p:style>
        <p:txBody>
          <a:bodyPr anchor="t">
            <a:spAutoFit/>
          </a:bodyPr>
          <a:lstStyle/>
          <a:p>
            <a:pPr>
              <a:lnSpc>
                <a:spcPct val="100000"/>
              </a:lnSpc>
              <a:tabLst>
                <a:tab pos="0" algn="l"/>
              </a:tabLst>
            </a:pPr>
            <a:r>
              <a:rPr lang="fr-FR" sz="3200" b="1" strike="noStrike" spc="-1">
                <a:solidFill>
                  <a:schemeClr val="dk1"/>
                </a:solidFill>
                <a:latin typeface="Calibri"/>
                <a:ea typeface="Calibri"/>
              </a:rPr>
              <a:t>Avertir</a:t>
            </a:r>
            <a:endParaRPr lang="fr-FR" sz="3200" b="0" strike="noStrike" spc="-1">
              <a:solidFill>
                <a:srgbClr val="000000"/>
              </a:solidFill>
              <a:latin typeface="Calibri"/>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74" name="Google Shape;1068;p77"/>
          <p:cNvCxnSpPr/>
          <p:nvPr/>
        </p:nvCxnSpPr>
        <p:spPr>
          <a:xfrm>
            <a:off x="838080" y="1233360"/>
            <a:ext cx="10515960" cy="360"/>
          </a:xfrm>
          <a:prstGeom prst="straightConnector1">
            <a:avLst/>
          </a:prstGeom>
          <a:ln w="76200">
            <a:solidFill>
              <a:srgbClr val="004AAD"/>
            </a:solidFill>
            <a:miter/>
          </a:ln>
        </p:spPr>
      </p:cxnSp>
      <p:sp>
        <p:nvSpPr>
          <p:cNvPr id="975" name="PlaceHolder 1"/>
          <p:cNvSpPr>
            <a:spLocks noGrp="1"/>
          </p:cNvSpPr>
          <p:nvPr>
            <p:ph type="sldNum" idx="333"/>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BC5BE9F6-F03D-4651-8028-941B057C8DF9}" type="slidenum">
              <a:rPr lang="fr-FR" sz="1200" b="0" strike="noStrike" spc="-1">
                <a:solidFill>
                  <a:srgbClr val="888888"/>
                </a:solidFill>
                <a:latin typeface="Calibri"/>
                <a:ea typeface="Calibri"/>
              </a:rPr>
              <a:t>109</a:t>
            </a:fld>
            <a:endParaRPr lang="fr-FR" sz="1200" b="0" strike="noStrike" spc="-1">
              <a:solidFill>
                <a:srgbClr val="000000"/>
              </a:solidFill>
              <a:latin typeface="Calibri"/>
            </a:endParaRPr>
          </a:p>
        </p:txBody>
      </p:sp>
      <p:sp>
        <p:nvSpPr>
          <p:cNvPr id="976" name="PlaceHolder 2"/>
          <p:cNvSpPr>
            <a:spLocks noGrp="1"/>
          </p:cNvSpPr>
          <p:nvPr>
            <p:ph type="dt" idx="334"/>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8A2F119D-8DC5-4AD5-A791-085F035F6572}"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sp>
        <p:nvSpPr>
          <p:cNvPr id="977" name="PlaceHolder 3"/>
          <p:cNvSpPr>
            <a:spLocks noGrp="1"/>
          </p:cNvSpPr>
          <p:nvPr>
            <p:ph type="ftr" idx="335"/>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pic>
        <p:nvPicPr>
          <p:cNvPr id="978" name="Google Shape;1072;p77"/>
          <p:cNvPicPr/>
          <p:nvPr/>
        </p:nvPicPr>
        <p:blipFill>
          <a:blip r:embed="rId3"/>
          <a:stretch/>
        </p:blipFill>
        <p:spPr>
          <a:xfrm>
            <a:off x="3074760" y="208800"/>
            <a:ext cx="847440" cy="780840"/>
          </a:xfrm>
          <a:prstGeom prst="rect">
            <a:avLst/>
          </a:prstGeom>
          <a:ln w="0">
            <a:noFill/>
          </a:ln>
        </p:spPr>
      </p:pic>
      <p:sp>
        <p:nvSpPr>
          <p:cNvPr id="979" name="Google Shape;1073;p77"/>
          <p:cNvSpPr/>
          <p:nvPr/>
        </p:nvSpPr>
        <p:spPr>
          <a:xfrm>
            <a:off x="4165560" y="210960"/>
            <a:ext cx="914364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nSpc>
                <a:spcPct val="90000"/>
              </a:lnSpc>
              <a:tabLst>
                <a:tab pos="0" algn="l"/>
              </a:tabLst>
            </a:pPr>
            <a:r>
              <a:rPr lang="fr-FR" sz="5000" b="0" strike="noStrike" spc="-1">
                <a:solidFill>
                  <a:schemeClr val="dk1"/>
                </a:solidFill>
                <a:latin typeface="Courgette"/>
                <a:ea typeface="Courgette"/>
              </a:rPr>
              <a:t>Les contenus inadaptés</a:t>
            </a:r>
            <a:endParaRPr lang="fr-FR" sz="5000" b="0" strike="noStrike" spc="-1">
              <a:solidFill>
                <a:srgbClr val="000000"/>
              </a:solidFill>
              <a:latin typeface="Calibri"/>
            </a:endParaRPr>
          </a:p>
        </p:txBody>
      </p:sp>
      <p:sp>
        <p:nvSpPr>
          <p:cNvPr id="980" name="Google Shape;1074;p77"/>
          <p:cNvSpPr/>
          <p:nvPr/>
        </p:nvSpPr>
        <p:spPr>
          <a:xfrm>
            <a:off x="1314360" y="1325520"/>
            <a:ext cx="9562680" cy="57888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gn="ctr">
              <a:lnSpc>
                <a:spcPct val="100000"/>
              </a:lnSpc>
              <a:tabLst>
                <a:tab pos="0" algn="l"/>
              </a:tabLst>
            </a:pPr>
            <a:r>
              <a:rPr lang="fr-FR" sz="3200" b="1" strike="noStrike" spc="-1">
                <a:solidFill>
                  <a:schemeClr val="dk1"/>
                </a:solidFill>
                <a:latin typeface="Calibri"/>
                <a:ea typeface="Calibri"/>
              </a:rPr>
              <a:t>En cas « d’accident d’image »</a:t>
            </a:r>
            <a:endParaRPr lang="fr-FR" sz="3200" b="0" strike="noStrike" spc="-1">
              <a:solidFill>
                <a:srgbClr val="000000"/>
              </a:solidFill>
              <a:latin typeface="Calibri"/>
            </a:endParaRPr>
          </a:p>
        </p:txBody>
      </p:sp>
      <p:sp>
        <p:nvSpPr>
          <p:cNvPr id="981" name="Google Shape;1075;p77"/>
          <p:cNvSpPr/>
          <p:nvPr/>
        </p:nvSpPr>
        <p:spPr>
          <a:xfrm>
            <a:off x="1031040" y="2517480"/>
            <a:ext cx="2550240" cy="1066680"/>
          </a:xfrm>
          <a:prstGeom prst="rect">
            <a:avLst/>
          </a:prstGeom>
          <a:noFill/>
          <a:ln w="19050">
            <a:solidFill>
              <a:srgbClr val="FDD500"/>
            </a:solidFill>
            <a:round/>
          </a:ln>
        </p:spPr>
        <p:style>
          <a:lnRef idx="0">
            <a:scrgbClr r="0" g="0" b="0"/>
          </a:lnRef>
          <a:fillRef idx="0">
            <a:scrgbClr r="0" g="0" b="0"/>
          </a:fillRef>
          <a:effectRef idx="0">
            <a:scrgbClr r="0" g="0" b="0"/>
          </a:effectRef>
          <a:fontRef idx="minor"/>
        </p:style>
        <p:txBody>
          <a:bodyPr anchor="t">
            <a:spAutoFit/>
          </a:bodyPr>
          <a:lstStyle/>
          <a:p>
            <a:pPr>
              <a:lnSpc>
                <a:spcPct val="100000"/>
              </a:lnSpc>
              <a:tabLst>
                <a:tab pos="0" algn="l"/>
              </a:tabLst>
            </a:pPr>
            <a:r>
              <a:rPr lang="fr-FR" sz="3200" b="0" strike="noStrike" spc="-1">
                <a:solidFill>
                  <a:schemeClr val="dk1"/>
                </a:solidFill>
                <a:latin typeface="Calibri"/>
                <a:ea typeface="Calibri"/>
              </a:rPr>
              <a:t>Il faut pouvoir </a:t>
            </a:r>
            <a:r>
              <a:rPr lang="fr-FR" sz="3200" b="1" strike="noStrike" spc="-1">
                <a:solidFill>
                  <a:schemeClr val="dk1"/>
                </a:solidFill>
                <a:latin typeface="Calibri"/>
                <a:ea typeface="Calibri"/>
              </a:rPr>
              <a:t>en parler</a:t>
            </a:r>
            <a:endParaRPr lang="fr-FR" sz="3200" b="0" strike="noStrike" spc="-1">
              <a:solidFill>
                <a:srgbClr val="000000"/>
              </a:solidFill>
              <a:latin typeface="Calibri"/>
            </a:endParaRPr>
          </a:p>
        </p:txBody>
      </p:sp>
      <p:sp>
        <p:nvSpPr>
          <p:cNvPr id="982" name="Google Shape;1076;p77"/>
          <p:cNvSpPr/>
          <p:nvPr/>
        </p:nvSpPr>
        <p:spPr>
          <a:xfrm>
            <a:off x="3922560" y="3560040"/>
            <a:ext cx="3021120" cy="1066680"/>
          </a:xfrm>
          <a:prstGeom prst="rect">
            <a:avLst/>
          </a:prstGeom>
          <a:noFill/>
          <a:ln w="19050">
            <a:solidFill>
              <a:srgbClr val="FDD500"/>
            </a:solidFill>
            <a:round/>
          </a:ln>
        </p:spPr>
        <p:style>
          <a:lnRef idx="0">
            <a:scrgbClr r="0" g="0" b="0"/>
          </a:lnRef>
          <a:fillRef idx="0">
            <a:scrgbClr r="0" g="0" b="0"/>
          </a:fillRef>
          <a:effectRef idx="0">
            <a:scrgbClr r="0" g="0" b="0"/>
          </a:effectRef>
          <a:fontRef idx="minor"/>
        </p:style>
        <p:txBody>
          <a:bodyPr anchor="t">
            <a:spAutoFit/>
          </a:bodyPr>
          <a:lstStyle/>
          <a:p>
            <a:pPr>
              <a:lnSpc>
                <a:spcPct val="100000"/>
              </a:lnSpc>
              <a:tabLst>
                <a:tab pos="0" algn="l"/>
              </a:tabLst>
            </a:pPr>
            <a:r>
              <a:rPr lang="fr-FR" sz="3200" b="0" strike="noStrike" spc="-1">
                <a:solidFill>
                  <a:schemeClr val="dk1"/>
                </a:solidFill>
                <a:latin typeface="Calibri"/>
                <a:ea typeface="Calibri"/>
              </a:rPr>
              <a:t>Être </a:t>
            </a:r>
            <a:r>
              <a:rPr lang="fr-FR" sz="3200" b="1" strike="noStrike" spc="-1">
                <a:solidFill>
                  <a:schemeClr val="dk1"/>
                </a:solidFill>
                <a:latin typeface="Calibri"/>
                <a:ea typeface="Calibri"/>
              </a:rPr>
              <a:t>compréhensif·ve</a:t>
            </a:r>
            <a:endParaRPr lang="fr-FR" sz="3200" b="0" strike="noStrike" spc="-1">
              <a:solidFill>
                <a:srgbClr val="000000"/>
              </a:solidFill>
              <a:latin typeface="Calibri"/>
            </a:endParaRPr>
          </a:p>
        </p:txBody>
      </p:sp>
      <p:sp>
        <p:nvSpPr>
          <p:cNvPr id="983" name="Google Shape;1077;p77"/>
          <p:cNvSpPr/>
          <p:nvPr/>
        </p:nvSpPr>
        <p:spPr>
          <a:xfrm>
            <a:off x="8340480" y="2837520"/>
            <a:ext cx="1572840" cy="578880"/>
          </a:xfrm>
          <a:prstGeom prst="rect">
            <a:avLst/>
          </a:prstGeom>
          <a:noFill/>
          <a:ln w="19050">
            <a:solidFill>
              <a:srgbClr val="FDD500"/>
            </a:solidFill>
            <a:round/>
          </a:ln>
        </p:spPr>
        <p:style>
          <a:lnRef idx="0">
            <a:scrgbClr r="0" g="0" b="0"/>
          </a:lnRef>
          <a:fillRef idx="0">
            <a:scrgbClr r="0" g="0" b="0"/>
          </a:fillRef>
          <a:effectRef idx="0">
            <a:scrgbClr r="0" g="0" b="0"/>
          </a:effectRef>
          <a:fontRef idx="minor"/>
        </p:style>
        <p:txBody>
          <a:bodyPr anchor="t">
            <a:spAutoFit/>
          </a:bodyPr>
          <a:lstStyle/>
          <a:p>
            <a:pPr>
              <a:lnSpc>
                <a:spcPct val="100000"/>
              </a:lnSpc>
              <a:tabLst>
                <a:tab pos="0" algn="l"/>
              </a:tabLst>
            </a:pPr>
            <a:r>
              <a:rPr lang="fr-FR" sz="3200" b="1" strike="noStrike" spc="-1">
                <a:solidFill>
                  <a:schemeClr val="dk1"/>
                </a:solidFill>
                <a:latin typeface="Calibri"/>
                <a:ea typeface="Calibri"/>
              </a:rPr>
              <a:t>Avertir</a:t>
            </a:r>
            <a:endParaRPr lang="fr-FR" sz="3200" b="0" strike="noStrike" spc="-1">
              <a:solidFill>
                <a:srgbClr val="000000"/>
              </a:solidFill>
              <a:latin typeface="Calibri"/>
            </a:endParaRPr>
          </a:p>
        </p:txBody>
      </p:sp>
      <p:sp>
        <p:nvSpPr>
          <p:cNvPr id="984" name="Google Shape;1078;p77"/>
          <p:cNvSpPr/>
          <p:nvPr/>
        </p:nvSpPr>
        <p:spPr>
          <a:xfrm>
            <a:off x="7738920" y="5039640"/>
            <a:ext cx="1742760" cy="578880"/>
          </a:xfrm>
          <a:prstGeom prst="rect">
            <a:avLst/>
          </a:prstGeom>
          <a:noFill/>
          <a:ln w="19050">
            <a:solidFill>
              <a:srgbClr val="FDD500"/>
            </a:solidFill>
            <a:round/>
          </a:ln>
        </p:spPr>
        <p:style>
          <a:lnRef idx="0">
            <a:scrgbClr r="0" g="0" b="0"/>
          </a:lnRef>
          <a:fillRef idx="0">
            <a:scrgbClr r="0" g="0" b="0"/>
          </a:fillRef>
          <a:effectRef idx="0">
            <a:scrgbClr r="0" g="0" b="0"/>
          </a:effectRef>
          <a:fontRef idx="minor"/>
        </p:style>
        <p:txBody>
          <a:bodyPr anchor="t">
            <a:spAutoFit/>
          </a:bodyPr>
          <a:lstStyle/>
          <a:p>
            <a:pPr>
              <a:lnSpc>
                <a:spcPct val="100000"/>
              </a:lnSpc>
              <a:tabLst>
                <a:tab pos="0" algn="l"/>
              </a:tabLst>
            </a:pPr>
            <a:r>
              <a:rPr lang="fr-FR" sz="3200" b="1" strike="noStrike" spc="-1">
                <a:solidFill>
                  <a:schemeClr val="dk1"/>
                </a:solidFill>
                <a:latin typeface="Calibri"/>
                <a:ea typeface="Calibri"/>
              </a:rPr>
              <a:t>Informer</a:t>
            </a:r>
            <a:endParaRPr lang="fr-FR" sz="3200" b="0" strike="noStrike" spc="-1">
              <a:solidFill>
                <a:srgbClr val="000000"/>
              </a:solidFill>
              <a:latin typeface="Calibri"/>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92" name="Google Shape;1095;p79"/>
          <p:cNvCxnSpPr/>
          <p:nvPr/>
        </p:nvCxnSpPr>
        <p:spPr>
          <a:xfrm>
            <a:off x="838080" y="1233360"/>
            <a:ext cx="10515960" cy="360"/>
          </a:xfrm>
          <a:prstGeom prst="straightConnector1">
            <a:avLst/>
          </a:prstGeom>
          <a:ln w="76200">
            <a:solidFill>
              <a:srgbClr val="004AAD"/>
            </a:solidFill>
            <a:miter/>
          </a:ln>
        </p:spPr>
      </p:cxnSp>
      <p:sp>
        <p:nvSpPr>
          <p:cNvPr id="993" name="PlaceHolder 1"/>
          <p:cNvSpPr>
            <a:spLocks noGrp="1"/>
          </p:cNvSpPr>
          <p:nvPr>
            <p:ph type="sldNum" idx="339"/>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A9865C07-D23A-473D-A201-3FC4154B8993}" type="slidenum">
              <a:rPr lang="fr-FR" sz="1200" b="0" strike="noStrike" spc="-1">
                <a:solidFill>
                  <a:srgbClr val="888888"/>
                </a:solidFill>
                <a:latin typeface="Calibri"/>
                <a:ea typeface="Calibri"/>
              </a:rPr>
              <a:t>110</a:t>
            </a:fld>
            <a:endParaRPr lang="fr-FR" sz="1200" b="0" strike="noStrike" spc="-1">
              <a:solidFill>
                <a:srgbClr val="000000"/>
              </a:solidFill>
              <a:latin typeface="Calibri"/>
            </a:endParaRPr>
          </a:p>
        </p:txBody>
      </p:sp>
      <p:sp>
        <p:nvSpPr>
          <p:cNvPr id="994" name="PlaceHolder 2"/>
          <p:cNvSpPr>
            <a:spLocks noGrp="1"/>
          </p:cNvSpPr>
          <p:nvPr>
            <p:ph type="dt" idx="340"/>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B24D79F4-E5CB-4CC9-B01A-AD97D11655B5}"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sp>
        <p:nvSpPr>
          <p:cNvPr id="995" name="PlaceHolder 3"/>
          <p:cNvSpPr>
            <a:spLocks noGrp="1"/>
          </p:cNvSpPr>
          <p:nvPr>
            <p:ph type="ftr" idx="341"/>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sp>
        <p:nvSpPr>
          <p:cNvPr id="996" name="Google Shape;1099;p79"/>
          <p:cNvSpPr/>
          <p:nvPr/>
        </p:nvSpPr>
        <p:spPr>
          <a:xfrm>
            <a:off x="4961160" y="136440"/>
            <a:ext cx="393624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gn="ctr">
              <a:lnSpc>
                <a:spcPct val="90000"/>
              </a:lnSpc>
              <a:tabLst>
                <a:tab pos="0" algn="l"/>
              </a:tabLst>
            </a:pPr>
            <a:r>
              <a:rPr lang="fr-FR" sz="5000" b="0" strike="noStrike" spc="-1">
                <a:solidFill>
                  <a:schemeClr val="dk1"/>
                </a:solidFill>
                <a:latin typeface="Courgette"/>
                <a:ea typeface="Courgette"/>
              </a:rPr>
              <a:t>Synthèse</a:t>
            </a:r>
            <a:endParaRPr lang="fr-FR" sz="5000" b="0" strike="noStrike" spc="-1">
              <a:solidFill>
                <a:srgbClr val="000000"/>
              </a:solidFill>
              <a:latin typeface="Calibri"/>
            </a:endParaRPr>
          </a:p>
        </p:txBody>
      </p:sp>
      <p:sp>
        <p:nvSpPr>
          <p:cNvPr id="997" name="Google Shape;1100;p79"/>
          <p:cNvSpPr/>
          <p:nvPr/>
        </p:nvSpPr>
        <p:spPr>
          <a:xfrm>
            <a:off x="838080" y="3034440"/>
            <a:ext cx="10515240" cy="63972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gn="ctr">
              <a:lnSpc>
                <a:spcPct val="100000"/>
              </a:lnSpc>
              <a:tabLst>
                <a:tab pos="0" algn="l"/>
              </a:tabLst>
            </a:pPr>
            <a:r>
              <a:rPr lang="fr-FR" sz="3600" b="0" strike="noStrike" spc="-1">
                <a:solidFill>
                  <a:schemeClr val="dk1"/>
                </a:solidFill>
                <a:latin typeface="Calibri"/>
                <a:ea typeface="Calibri"/>
              </a:rPr>
              <a:t>💡 Avez-vous des questions ?</a:t>
            </a:r>
            <a:endParaRPr lang="fr-FR" sz="3600" b="0" strike="noStrike" spc="-1">
              <a:solidFill>
                <a:srgbClr val="000000"/>
              </a:solidFill>
              <a:latin typeface="Calibri"/>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85" name="Google Shape;1083;p78"/>
          <p:cNvCxnSpPr/>
          <p:nvPr/>
        </p:nvCxnSpPr>
        <p:spPr>
          <a:xfrm>
            <a:off x="838080" y="1233360"/>
            <a:ext cx="10515960" cy="360"/>
          </a:xfrm>
          <a:prstGeom prst="straightConnector1">
            <a:avLst/>
          </a:prstGeom>
          <a:ln w="76200">
            <a:solidFill>
              <a:srgbClr val="004AAD"/>
            </a:solidFill>
            <a:miter/>
          </a:ln>
        </p:spPr>
      </p:cxnSp>
      <p:sp>
        <p:nvSpPr>
          <p:cNvPr id="986" name="PlaceHolder 1"/>
          <p:cNvSpPr>
            <a:spLocks noGrp="1"/>
          </p:cNvSpPr>
          <p:nvPr>
            <p:ph type="sldNum" idx="336"/>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1362AAA0-6DAC-491F-ABCF-D2BA5FA39CA3}" type="slidenum">
              <a:rPr lang="fr-FR" sz="1200" b="0" strike="noStrike" spc="-1">
                <a:solidFill>
                  <a:srgbClr val="888888"/>
                </a:solidFill>
                <a:latin typeface="Calibri"/>
                <a:ea typeface="Calibri"/>
              </a:rPr>
              <a:t>111</a:t>
            </a:fld>
            <a:endParaRPr lang="fr-FR" sz="1200" b="0" strike="noStrike" spc="-1">
              <a:solidFill>
                <a:srgbClr val="000000"/>
              </a:solidFill>
              <a:latin typeface="Calibri"/>
            </a:endParaRPr>
          </a:p>
        </p:txBody>
      </p:sp>
      <p:sp>
        <p:nvSpPr>
          <p:cNvPr id="987" name="PlaceHolder 2"/>
          <p:cNvSpPr>
            <a:spLocks noGrp="1"/>
          </p:cNvSpPr>
          <p:nvPr>
            <p:ph type="dt" idx="337"/>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F2C8B68E-21ED-4DBE-A00F-EF5D3F09FDA6}"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sp>
        <p:nvSpPr>
          <p:cNvPr id="988" name="PlaceHolder 3"/>
          <p:cNvSpPr>
            <a:spLocks noGrp="1"/>
          </p:cNvSpPr>
          <p:nvPr>
            <p:ph type="ftr" idx="338"/>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sp>
        <p:nvSpPr>
          <p:cNvPr id="989" name="Google Shape;1087;p78"/>
          <p:cNvSpPr/>
          <p:nvPr/>
        </p:nvSpPr>
        <p:spPr>
          <a:xfrm>
            <a:off x="4911840" y="145800"/>
            <a:ext cx="3241440" cy="861480"/>
          </a:xfrm>
          <a:prstGeom prst="rect">
            <a:avLst/>
          </a:prstGeom>
          <a:noFill/>
          <a:ln w="0">
            <a:noFill/>
          </a:ln>
        </p:spPr>
        <p:style>
          <a:lnRef idx="0">
            <a:scrgbClr r="0" g="0" b="0"/>
          </a:lnRef>
          <a:fillRef idx="0">
            <a:scrgbClr r="0" g="0" b="0"/>
          </a:fillRef>
          <a:effectRef idx="0">
            <a:scrgbClr r="0" g="0" b="0"/>
          </a:effectRef>
          <a:fontRef idx="minor"/>
        </p:style>
        <p:txBody>
          <a:bodyPr anchor="ctr">
            <a:noAutofit/>
          </a:bodyPr>
          <a:lstStyle/>
          <a:p>
            <a:pPr algn="ctr">
              <a:lnSpc>
                <a:spcPct val="90000"/>
              </a:lnSpc>
              <a:tabLst>
                <a:tab pos="0" algn="l"/>
              </a:tabLst>
            </a:pPr>
            <a:r>
              <a:rPr lang="fr-FR" sz="5000" b="0" strike="noStrike" spc="-1">
                <a:solidFill>
                  <a:schemeClr val="dk1"/>
                </a:solidFill>
                <a:latin typeface="Courgette"/>
                <a:ea typeface="Courgette"/>
              </a:rPr>
              <a:t>Synthèse</a:t>
            </a:r>
            <a:endParaRPr lang="fr-FR" sz="5000" b="0" strike="noStrike" spc="-1">
              <a:solidFill>
                <a:srgbClr val="000000"/>
              </a:solidFill>
              <a:latin typeface="Calibri"/>
            </a:endParaRPr>
          </a:p>
        </p:txBody>
      </p:sp>
      <p:sp>
        <p:nvSpPr>
          <p:cNvPr id="990" name="Google Shape;1088;p78"/>
          <p:cNvSpPr/>
          <p:nvPr/>
        </p:nvSpPr>
        <p:spPr>
          <a:xfrm>
            <a:off x="1314360" y="1460880"/>
            <a:ext cx="9562680" cy="307872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gn="ctr">
              <a:lnSpc>
                <a:spcPct val="100000"/>
              </a:lnSpc>
              <a:tabLst>
                <a:tab pos="0" algn="l"/>
              </a:tabLst>
            </a:pPr>
            <a:r>
              <a:rPr lang="fr-FR" sz="3200" b="1" strike="noStrike" spc="-1">
                <a:solidFill>
                  <a:schemeClr val="dk1"/>
                </a:solidFill>
                <a:latin typeface="Calibri"/>
                <a:ea typeface="Calibri"/>
              </a:rPr>
              <a:t>Pour retrouver des outils, et liens utiles,</a:t>
            </a:r>
            <a:endParaRPr lang="fr-FR" sz="3200" b="0" strike="noStrike" spc="-1">
              <a:solidFill>
                <a:srgbClr val="000000"/>
              </a:solidFill>
              <a:latin typeface="Calibri"/>
            </a:endParaRPr>
          </a:p>
          <a:p>
            <a:pPr algn="ctr">
              <a:lnSpc>
                <a:spcPct val="100000"/>
              </a:lnSpc>
              <a:tabLst>
                <a:tab pos="0" algn="l"/>
              </a:tabLst>
            </a:pPr>
            <a:r>
              <a:rPr lang="fr-FR" sz="3200" b="0" strike="noStrike" spc="-1">
                <a:solidFill>
                  <a:schemeClr val="dk1"/>
                </a:solidFill>
                <a:latin typeface="Calibri"/>
                <a:ea typeface="Calibri"/>
              </a:rPr>
              <a:t>Rendez-vous</a:t>
            </a:r>
            <a:endParaRPr lang="fr-FR" sz="3200" b="0" strike="noStrike" spc="-1">
              <a:solidFill>
                <a:srgbClr val="000000"/>
              </a:solidFill>
              <a:latin typeface="Calibri"/>
            </a:endParaRPr>
          </a:p>
          <a:p>
            <a:pPr algn="ctr">
              <a:lnSpc>
                <a:spcPct val="100000"/>
              </a:lnSpc>
              <a:tabLst>
                <a:tab pos="0" algn="l"/>
              </a:tabLst>
            </a:pPr>
            <a:r>
              <a:rPr lang="fr-FR" sz="3200" b="0" strike="noStrike" spc="-1">
                <a:solidFill>
                  <a:schemeClr val="dk1"/>
                </a:solidFill>
                <a:latin typeface="Calibri"/>
                <a:ea typeface="Calibri"/>
              </a:rPr>
              <a:t>sur le site des bases du numérique d’intérêt général</a:t>
            </a:r>
            <a:endParaRPr lang="fr-FR" sz="3200" b="0" strike="noStrike" spc="-1">
              <a:solidFill>
                <a:srgbClr val="000000"/>
              </a:solidFill>
              <a:latin typeface="Calibri"/>
            </a:endParaRPr>
          </a:p>
          <a:p>
            <a:pPr algn="ctr">
              <a:lnSpc>
                <a:spcPct val="100000"/>
              </a:lnSpc>
              <a:tabLst>
                <a:tab pos="0" algn="l"/>
              </a:tabLst>
            </a:pPr>
            <a:r>
              <a:rPr lang="fr-FR" sz="3200" b="1" strike="noStrike" spc="-1">
                <a:solidFill>
                  <a:schemeClr val="dk1"/>
                </a:solidFill>
                <a:latin typeface="Calibri"/>
                <a:ea typeface="Calibri"/>
              </a:rPr>
              <a:t>«</a:t>
            </a:r>
            <a:r>
              <a:rPr lang="fr-FR" sz="3200" b="0" strike="noStrike" spc="-1">
                <a:solidFill>
                  <a:srgbClr val="004AAD"/>
                </a:solidFill>
                <a:latin typeface="Calibri"/>
                <a:ea typeface="Calibri"/>
              </a:rPr>
              <a:t> </a:t>
            </a:r>
            <a:r>
              <a:rPr lang="fr-FR" sz="3600" b="1" strike="noStrike" spc="-1">
                <a:solidFill>
                  <a:srgbClr val="004AAD"/>
                </a:solidFill>
                <a:latin typeface="Marianne"/>
                <a:ea typeface="Arial"/>
              </a:rPr>
              <a:t>"Pack rentrée" -&gt; Parentalité numérique </a:t>
            </a:r>
            <a:r>
              <a:rPr lang="fr-FR" sz="3600" b="1" strike="noStrike" spc="-1">
                <a:solidFill>
                  <a:schemeClr val="dk1"/>
                </a:solidFill>
                <a:latin typeface="Marianne"/>
                <a:ea typeface="Arial"/>
              </a:rPr>
              <a:t>»</a:t>
            </a:r>
            <a:endParaRPr lang="fr-FR" sz="3600" b="0" strike="noStrike" spc="-1">
              <a:solidFill>
                <a:srgbClr val="000000"/>
              </a:solidFill>
              <a:latin typeface="Calibri"/>
            </a:endParaRPr>
          </a:p>
          <a:p>
            <a:pPr algn="ctr">
              <a:lnSpc>
                <a:spcPct val="100000"/>
              </a:lnSpc>
              <a:tabLst>
                <a:tab pos="0" algn="l"/>
              </a:tabLst>
            </a:pPr>
            <a:endParaRPr lang="fr-FR" sz="2800" b="0" strike="noStrike" spc="-1">
              <a:solidFill>
                <a:srgbClr val="000000"/>
              </a:solidFill>
              <a:latin typeface="Calibri"/>
            </a:endParaRPr>
          </a:p>
        </p:txBody>
      </p:sp>
      <p:sp>
        <p:nvSpPr>
          <p:cNvPr id="991" name="Google Shape;1089;p78"/>
          <p:cNvSpPr/>
          <p:nvPr/>
        </p:nvSpPr>
        <p:spPr>
          <a:xfrm>
            <a:off x="1142640" y="4142160"/>
            <a:ext cx="9906120" cy="578880"/>
          </a:xfrm>
          <a:prstGeom prst="rect">
            <a:avLst/>
          </a:prstGeom>
          <a:noFill/>
          <a:ln w="19050">
            <a:solidFill>
              <a:srgbClr val="004AAD"/>
            </a:solidFill>
            <a:round/>
          </a:ln>
        </p:spPr>
        <p:style>
          <a:lnRef idx="0">
            <a:scrgbClr r="0" g="0" b="0"/>
          </a:lnRef>
          <a:fillRef idx="0">
            <a:scrgbClr r="0" g="0" b="0"/>
          </a:fillRef>
          <a:effectRef idx="0">
            <a:scrgbClr r="0" g="0" b="0"/>
          </a:effectRef>
          <a:fontRef idx="minor"/>
        </p:style>
        <p:txBody>
          <a:bodyPr anchor="t">
            <a:spAutoFit/>
          </a:bodyPr>
          <a:lstStyle/>
          <a:p>
            <a:pPr algn="ctr">
              <a:lnSpc>
                <a:spcPct val="100000"/>
              </a:lnSpc>
              <a:tabLst>
                <a:tab pos="0" algn="l"/>
              </a:tabLst>
            </a:pPr>
            <a:r>
              <a:rPr lang="fr-FR" sz="3200" b="1" strike="noStrike" spc="-1">
                <a:solidFill>
                  <a:schemeClr val="dk1"/>
                </a:solidFill>
                <a:latin typeface="Calibri"/>
                <a:ea typeface="Calibri"/>
              </a:rPr>
              <a:t>👉 bit.ly/Pack_rentrée-Ressources</a:t>
            </a:r>
            <a:endParaRPr lang="fr-FR" sz="3200" b="0" strike="noStrike" spc="-1">
              <a:solidFill>
                <a:srgbClr val="000000"/>
              </a:solidFill>
              <a:latin typeface="Calibri"/>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8" name="Google Shape;1105;p80"/>
          <p:cNvSpPr/>
          <p:nvPr/>
        </p:nvSpPr>
        <p:spPr>
          <a:xfrm>
            <a:off x="2490480" y="2487240"/>
            <a:ext cx="7210440" cy="2063880"/>
          </a:xfrm>
          <a:prstGeom prst="flowChartAlternateProcess">
            <a:avLst/>
          </a:prstGeom>
          <a:solidFill>
            <a:srgbClr val="004AAD"/>
          </a:solidFill>
          <a:ln w="12700">
            <a:solidFill>
              <a:srgbClr val="004AAD"/>
            </a:solidFill>
            <a:miter/>
          </a:ln>
        </p:spPr>
        <p:style>
          <a:lnRef idx="0">
            <a:scrgbClr r="0" g="0" b="0"/>
          </a:lnRef>
          <a:fillRef idx="0">
            <a:scrgbClr r="0" g="0" b="0"/>
          </a:fillRef>
          <a:effectRef idx="0">
            <a:scrgbClr r="0" g="0" b="0"/>
          </a:effectRef>
          <a:fontRef idx="minor"/>
        </p:style>
        <p:txBody>
          <a:bodyPr anchor="ctr">
            <a:noAutofit/>
          </a:bodyPr>
          <a:lstStyle/>
          <a:p>
            <a:pPr algn="ctr">
              <a:lnSpc>
                <a:spcPct val="100000"/>
              </a:lnSpc>
              <a:tabLst>
                <a:tab pos="0" algn="l"/>
              </a:tabLst>
            </a:pPr>
            <a:endParaRPr lang="fr-FR" sz="1800" b="0" strike="noStrike" spc="-1">
              <a:solidFill>
                <a:schemeClr val="lt1"/>
              </a:solidFill>
              <a:latin typeface="Calibri"/>
              <a:ea typeface="Calibri"/>
            </a:endParaRPr>
          </a:p>
        </p:txBody>
      </p:sp>
      <p:sp>
        <p:nvSpPr>
          <p:cNvPr id="999" name="PlaceHolder 1"/>
          <p:cNvSpPr>
            <a:spLocks noGrp="1"/>
          </p:cNvSpPr>
          <p:nvPr>
            <p:ph type="title"/>
          </p:nvPr>
        </p:nvSpPr>
        <p:spPr>
          <a:xfrm>
            <a:off x="838080" y="365040"/>
            <a:ext cx="10515240" cy="1325160"/>
          </a:xfrm>
          <a:prstGeom prst="rect">
            <a:avLst/>
          </a:prstGeom>
          <a:noFill/>
          <a:ln w="0">
            <a:noFill/>
          </a:ln>
        </p:spPr>
        <p:txBody>
          <a:bodyPr anchor="ctr">
            <a:normAutofit/>
          </a:bodyPr>
          <a:lstStyle/>
          <a:p>
            <a:pPr indent="0" algn="ctr">
              <a:lnSpc>
                <a:spcPct val="90000"/>
              </a:lnSpc>
              <a:buNone/>
              <a:tabLst>
                <a:tab pos="0" algn="l"/>
              </a:tabLst>
            </a:pPr>
            <a:r>
              <a:rPr lang="fr-FR" sz="5400" b="1" strike="noStrike" spc="-1">
                <a:solidFill>
                  <a:srgbClr val="004AAD"/>
                </a:solidFill>
                <a:latin typeface="Calibri"/>
                <a:ea typeface="Calibri"/>
              </a:rPr>
              <a:t>MERCI</a:t>
            </a:r>
            <a:endParaRPr lang="fr-FR" sz="5400" b="0" strike="noStrike" spc="-1">
              <a:solidFill>
                <a:srgbClr val="000000"/>
              </a:solidFill>
              <a:latin typeface="Arial"/>
            </a:endParaRPr>
          </a:p>
        </p:txBody>
      </p:sp>
      <p:cxnSp>
        <p:nvCxnSpPr>
          <p:cNvPr id="1000" name="Google Shape;1107;p80"/>
          <p:cNvCxnSpPr/>
          <p:nvPr/>
        </p:nvCxnSpPr>
        <p:spPr>
          <a:xfrm>
            <a:off x="838080" y="1425960"/>
            <a:ext cx="10515960" cy="360"/>
          </a:xfrm>
          <a:prstGeom prst="straightConnector1">
            <a:avLst/>
          </a:prstGeom>
          <a:ln w="76200">
            <a:solidFill>
              <a:srgbClr val="004AAD"/>
            </a:solidFill>
            <a:miter/>
          </a:ln>
        </p:spPr>
      </p:cxnSp>
      <p:sp>
        <p:nvSpPr>
          <p:cNvPr id="1001" name="PlaceHolder 2"/>
          <p:cNvSpPr>
            <a:spLocks noGrp="1"/>
          </p:cNvSpPr>
          <p:nvPr>
            <p:ph type="sldNum" idx="342"/>
          </p:nvPr>
        </p:nvSpPr>
        <p:spPr>
          <a:xfrm>
            <a:off x="8610480" y="6356520"/>
            <a:ext cx="2742840" cy="364680"/>
          </a:xfrm>
          <a:prstGeom prst="rect">
            <a:avLst/>
          </a:prstGeom>
          <a:noFill/>
          <a:ln w="0">
            <a:noFill/>
          </a:ln>
        </p:spPr>
        <p:txBody>
          <a:bodyPr anchor="ctr">
            <a:noAutofit/>
          </a:bodyPr>
          <a:lstStyle>
            <a:lvl1pPr indent="0" algn="r">
              <a:lnSpc>
                <a:spcPct val="100000"/>
              </a:lnSpc>
              <a:buNone/>
              <a:tabLst>
                <a:tab pos="0" algn="l"/>
              </a:tabLst>
              <a:defRPr lang="fr-FR" sz="1200" b="0" strike="noStrike" spc="-1">
                <a:solidFill>
                  <a:srgbClr val="888888"/>
                </a:solidFill>
                <a:latin typeface="Calibri"/>
                <a:ea typeface="Calibri"/>
              </a:defRPr>
            </a:lvl1pPr>
          </a:lstStyle>
          <a:p>
            <a:pPr indent="0" algn="r">
              <a:lnSpc>
                <a:spcPct val="100000"/>
              </a:lnSpc>
              <a:buNone/>
              <a:tabLst>
                <a:tab pos="0" algn="l"/>
              </a:tabLst>
            </a:pPr>
            <a:fld id="{FD6983FE-1D4C-42C1-B152-85EC5078F6A2}" type="slidenum">
              <a:rPr lang="fr-FR" sz="1200" b="0" strike="noStrike" spc="-1">
                <a:solidFill>
                  <a:srgbClr val="888888"/>
                </a:solidFill>
                <a:latin typeface="Calibri"/>
                <a:ea typeface="Calibri"/>
              </a:rPr>
              <a:t>112</a:t>
            </a:fld>
            <a:endParaRPr lang="fr-FR" sz="1200" b="0" strike="noStrike" spc="-1">
              <a:solidFill>
                <a:srgbClr val="000000"/>
              </a:solidFill>
              <a:latin typeface="Calibri"/>
            </a:endParaRPr>
          </a:p>
        </p:txBody>
      </p:sp>
      <p:sp>
        <p:nvSpPr>
          <p:cNvPr id="1002" name="PlaceHolder 3"/>
          <p:cNvSpPr>
            <a:spLocks noGrp="1"/>
          </p:cNvSpPr>
          <p:nvPr>
            <p:ph type="dt" idx="343"/>
          </p:nvPr>
        </p:nvSpPr>
        <p:spPr>
          <a:xfrm>
            <a:off x="838080" y="6356520"/>
            <a:ext cx="2742840" cy="364680"/>
          </a:xfrm>
          <a:prstGeom prst="rect">
            <a:avLst/>
          </a:prstGeom>
          <a:noFill/>
          <a:ln w="0">
            <a:noFill/>
          </a:ln>
        </p:spPr>
        <p:txBody>
          <a:bodyPr anchor="ctr">
            <a:noAutofit/>
          </a:bodyPr>
          <a:lstStyle>
            <a:lvl1pPr indent="0">
              <a:lnSpc>
                <a:spcPct val="100000"/>
              </a:lnSpc>
              <a:buNone/>
              <a:tabLst>
                <a:tab pos="0" algn="l"/>
              </a:tabLst>
              <a:defRPr lang="fr-FR" sz="1200" b="0" strike="noStrike" spc="-1">
                <a:solidFill>
                  <a:srgbClr val="888888"/>
                </a:solidFill>
                <a:latin typeface="Calibri"/>
                <a:ea typeface="Calibri"/>
              </a:defRPr>
            </a:lvl1pPr>
          </a:lstStyle>
          <a:p>
            <a:pPr indent="0">
              <a:lnSpc>
                <a:spcPct val="100000"/>
              </a:lnSpc>
              <a:buNone/>
              <a:tabLst>
                <a:tab pos="0" algn="l"/>
              </a:tabLst>
            </a:pPr>
            <a:fld id="{3EF71AB4-E348-4A51-9867-16630603F421}" type="datetime1">
              <a:rPr lang="fr-FR" sz="1200" b="0" strike="noStrike" spc="-1" smtClean="0">
                <a:solidFill>
                  <a:srgbClr val="888888"/>
                </a:solidFill>
                <a:latin typeface="Calibri"/>
                <a:ea typeface="Calibri"/>
              </a:rPr>
              <a:t>10/09/2026</a:t>
            </a:fld>
            <a:endParaRPr lang="fr-FR" sz="1200" b="0" strike="noStrike" spc="-1">
              <a:solidFill>
                <a:srgbClr val="000000"/>
              </a:solidFill>
              <a:latin typeface="Calibri"/>
            </a:endParaRPr>
          </a:p>
        </p:txBody>
      </p:sp>
      <p:sp>
        <p:nvSpPr>
          <p:cNvPr id="1003" name="PlaceHolder 4"/>
          <p:cNvSpPr>
            <a:spLocks noGrp="1"/>
          </p:cNvSpPr>
          <p:nvPr>
            <p:ph type="ftr" idx="344"/>
          </p:nvPr>
        </p:nvSpPr>
        <p:spPr>
          <a:xfrm>
            <a:off x="4038480" y="6356520"/>
            <a:ext cx="4114440" cy="364680"/>
          </a:xfrm>
          <a:prstGeom prst="rect">
            <a:avLst/>
          </a:prstGeom>
          <a:noFill/>
          <a:ln w="0">
            <a:noFill/>
          </a:ln>
        </p:spPr>
        <p:txBody>
          <a:bodyPr anchor="ctr">
            <a:noAutofit/>
          </a:bodyPr>
          <a:lstStyle>
            <a:lvl1pPr indent="0" algn="ctr">
              <a:lnSpc>
                <a:spcPct val="100000"/>
              </a:lnSpc>
              <a:buNone/>
              <a:tabLst>
                <a:tab pos="0" algn="l"/>
              </a:tabLst>
              <a:defRPr lang="fr-FR" sz="1200" b="0" strike="noStrike" spc="-1">
                <a:solidFill>
                  <a:srgbClr val="888888"/>
                </a:solidFill>
                <a:latin typeface="Calibri"/>
                <a:ea typeface="Calibri"/>
              </a:defRPr>
            </a:lvl1pPr>
          </a:lstStyle>
          <a:p>
            <a:pPr indent="0" algn="ctr">
              <a:lnSpc>
                <a:spcPct val="100000"/>
              </a:lnSpc>
              <a:buNone/>
              <a:tabLst>
                <a:tab pos="0" algn="l"/>
              </a:tabLst>
            </a:pPr>
            <a:r>
              <a:rPr lang="fr-FR" sz="1200" b="0" strike="noStrike" spc="-1">
                <a:solidFill>
                  <a:srgbClr val="888888"/>
                </a:solidFill>
                <a:latin typeface="Calibri"/>
                <a:ea typeface="Calibri"/>
              </a:rPr>
              <a:t>Parentalité numérique</a:t>
            </a:r>
            <a:endParaRPr lang="fr-FR" sz="1200" b="0" strike="noStrike" spc="-1">
              <a:solidFill>
                <a:srgbClr val="000000"/>
              </a:solidFill>
              <a:latin typeface="Calibri"/>
            </a:endParaRPr>
          </a:p>
        </p:txBody>
      </p:sp>
      <p:sp>
        <p:nvSpPr>
          <p:cNvPr id="1004" name="Google Shape;1111;p80"/>
          <p:cNvSpPr/>
          <p:nvPr/>
        </p:nvSpPr>
        <p:spPr>
          <a:xfrm>
            <a:off x="2490480" y="3139560"/>
            <a:ext cx="7210440" cy="100584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gn="ctr">
              <a:lnSpc>
                <a:spcPct val="100000"/>
              </a:lnSpc>
              <a:tabLst>
                <a:tab pos="0" algn="l"/>
              </a:tabLst>
            </a:pPr>
            <a:r>
              <a:rPr lang="fr-FR" sz="3200" b="1" strike="noStrike" spc="-1">
                <a:solidFill>
                  <a:schemeClr val="lt1"/>
                </a:solidFill>
                <a:latin typeface="Calibri"/>
                <a:ea typeface="Calibri"/>
              </a:rPr>
              <a:t>      Et à très bientôt !</a:t>
            </a:r>
            <a:endParaRPr lang="fr-FR" sz="3200" b="0" strike="noStrike" spc="-1">
              <a:solidFill>
                <a:srgbClr val="000000"/>
              </a:solidFill>
              <a:latin typeface="Calibri"/>
            </a:endParaRPr>
          </a:p>
          <a:p>
            <a:pPr algn="ctr">
              <a:lnSpc>
                <a:spcPct val="100000"/>
              </a:lnSpc>
              <a:tabLst>
                <a:tab pos="0" algn="l"/>
              </a:tabLst>
            </a:pPr>
            <a:r>
              <a:rPr lang="fr-FR" sz="2800" b="0" strike="noStrike" spc="-1">
                <a:solidFill>
                  <a:schemeClr val="lt1"/>
                </a:solidFill>
                <a:latin typeface="Calibri"/>
                <a:ea typeface="Calibri"/>
              </a:rPr>
              <a:t>	</a:t>
            </a:r>
            <a:endParaRPr lang="fr-FR" sz="2800" b="0" strike="noStrike" spc="-1">
              <a:solidFill>
                <a:srgbClr val="000000"/>
              </a:solidFill>
              <a:latin typeface="Calibri"/>
            </a:endParaRPr>
          </a:p>
        </p:txBody>
      </p:sp>
      <p:grpSp>
        <p:nvGrpSpPr>
          <p:cNvPr id="1005" name="Google Shape;1112;p80"/>
          <p:cNvGrpSpPr/>
          <p:nvPr/>
        </p:nvGrpSpPr>
        <p:grpSpPr>
          <a:xfrm>
            <a:off x="2860200" y="6000120"/>
            <a:ext cx="10299240" cy="450360"/>
            <a:chOff x="2860200" y="6000120"/>
            <a:chExt cx="10299240" cy="450360"/>
          </a:xfrm>
        </p:grpSpPr>
        <p:sp>
          <p:nvSpPr>
            <p:cNvPr id="1006" name="Google Shape;1113;p80"/>
            <p:cNvSpPr/>
            <p:nvPr/>
          </p:nvSpPr>
          <p:spPr>
            <a:xfrm>
              <a:off x="2860200" y="6176520"/>
              <a:ext cx="10299240" cy="273960"/>
            </a:xfrm>
            <a:prstGeom prst="rect">
              <a:avLst/>
            </a:prstGeom>
            <a:noFill/>
            <a:ln w="0">
              <a:noFill/>
            </a:ln>
          </p:spPr>
          <p:style>
            <a:lnRef idx="0">
              <a:scrgbClr r="0" g="0" b="0"/>
            </a:lnRef>
            <a:fillRef idx="0">
              <a:scrgbClr r="0" g="0" b="0"/>
            </a:fillRef>
            <a:effectRef idx="0">
              <a:scrgbClr r="0" g="0" b="0"/>
            </a:effectRef>
            <a:fontRef idx="minor"/>
          </p:style>
          <p:txBody>
            <a:bodyPr anchor="t">
              <a:spAutoFit/>
            </a:bodyPr>
            <a:lstStyle/>
            <a:p>
              <a:pPr algn="ctr">
                <a:lnSpc>
                  <a:spcPct val="100000"/>
                </a:lnSpc>
                <a:tabLst>
                  <a:tab pos="0" algn="l"/>
                </a:tabLst>
              </a:pPr>
              <a:r>
                <a:rPr lang="fr-FR" sz="1200" b="0" strike="noStrike" spc="-1">
                  <a:solidFill>
                    <a:schemeClr val="dk1"/>
                  </a:solidFill>
                  <a:latin typeface="Calibri"/>
                  <a:ea typeface="Calibri"/>
                </a:rPr>
                <a:t>Cet atelier est inspiré de la formation proposée par WeTechCare sur </a:t>
              </a:r>
              <a:endParaRPr lang="fr-FR" sz="1200" b="0" strike="noStrike" spc="-1">
                <a:solidFill>
                  <a:srgbClr val="000000"/>
                </a:solidFill>
                <a:latin typeface="Calibri"/>
              </a:endParaRPr>
            </a:p>
          </p:txBody>
        </p:sp>
        <p:pic>
          <p:nvPicPr>
            <p:cNvPr id="1007" name="Google Shape;1114;p80"/>
            <p:cNvPicPr/>
            <p:nvPr/>
          </p:nvPicPr>
          <p:blipFill>
            <a:blip r:embed="rId2"/>
            <a:srcRect l="13612" t="30510" r="15452"/>
            <a:stretch/>
          </p:blipFill>
          <p:spPr>
            <a:xfrm>
              <a:off x="10169640" y="6000120"/>
              <a:ext cx="1495440" cy="399240"/>
            </a:xfrm>
            <a:prstGeom prst="rect">
              <a:avLst/>
            </a:prstGeom>
            <a:ln w="0">
              <a:noFill/>
            </a:ln>
          </p:spPr>
        </p:pic>
      </p:grpSp>
    </p:spTree>
  </p:cSld>
  <p:clrMapOvr>
    <a:masterClrMapping/>
  </p:clrMapOvr>
</p:sld>
</file>

<file path=ppt/theme/theme1.xml><?xml version="1.0" encoding="utf-8"?>
<a:theme xmlns:a="http://schemas.openxmlformats.org/drawingml/2006/main"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2.xml><?xml version="1.0" encoding="utf-8"?>
<a:theme xmlns:a="http://schemas.openxmlformats.org/drawingml/2006/main"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3.xml><?xml version="1.0" encoding="utf-8"?>
<a:theme xmlns:a="http://schemas.openxmlformats.org/drawingml/2006/main"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4.xml><?xml version="1.0" encoding="utf-8"?>
<a:theme xmlns:a="http://schemas.openxmlformats.org/drawingml/2006/main"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5.xml><?xml version="1.0" encoding="utf-8"?>
<a:theme xmlns:a="http://schemas.openxmlformats.org/drawingml/2006/main"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6.xml><?xml version="1.0" encoding="utf-8"?>
<a:theme xmlns:a="http://schemas.openxmlformats.org/drawingml/2006/main"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7.xml><?xml version="1.0" encoding="utf-8"?>
<a:theme xmlns:a="http://schemas.openxmlformats.org/drawingml/2006/main"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8.xml><?xml version="1.0" encoding="utf-8"?>
<a:theme xmlns:a="http://schemas.openxmlformats.org/drawingml/2006/main"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9.xml><?xml version="1.0" encoding="utf-8"?>
<a:theme xmlns:a="http://schemas.openxmlformats.org/drawingml/2006/main"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10.xml><?xml version="1.0" encoding="utf-8"?>
<a:theme xmlns:a="http://schemas.openxmlformats.org/drawingml/2006/main"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11.xml><?xml version="1.0" encoding="utf-8"?>
<a:theme xmlns:a="http://schemas.openxmlformats.org/drawingml/2006/main"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12.xml><?xml version="1.0" encoding="utf-8"?>
<a:theme xmlns:a="http://schemas.openxmlformats.org/drawingml/2006/main"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1426</TotalTime>
  <Words>4839</Words>
  <Application>Microsoft Office PowerPoint</Application>
  <PresentationFormat>Grand écran</PresentationFormat>
  <Paragraphs>971</Paragraphs>
  <Slides>112</Slides>
  <Notes>81</Notes>
  <HiddenSlides>0</HiddenSlides>
  <MMClips>0</MMClips>
  <ScaleCrop>false</ScaleCrop>
  <HeadingPairs>
    <vt:vector size="6" baseType="variant">
      <vt:variant>
        <vt:lpstr>Polices utilisées</vt:lpstr>
      </vt:variant>
      <vt:variant>
        <vt:i4>8</vt:i4>
      </vt:variant>
      <vt:variant>
        <vt:lpstr>Thème</vt:lpstr>
      </vt:variant>
      <vt:variant>
        <vt:i4>11</vt:i4>
      </vt:variant>
      <vt:variant>
        <vt:lpstr>Titres des diapositives</vt:lpstr>
      </vt:variant>
      <vt:variant>
        <vt:i4>112</vt:i4>
      </vt:variant>
    </vt:vector>
  </HeadingPairs>
  <TitlesOfParts>
    <vt:vector size="131" baseType="lpstr">
      <vt:lpstr>-apple-system</vt:lpstr>
      <vt:lpstr>Arial</vt:lpstr>
      <vt:lpstr>Calibri</vt:lpstr>
      <vt:lpstr>Courgette</vt:lpstr>
      <vt:lpstr>Marianne</vt:lpstr>
      <vt:lpstr>Noto Sans Symbols</vt:lpstr>
      <vt:lpstr>Symbol</vt:lpstr>
      <vt:lpstr>Wingdings</vt:lpstr>
      <vt:lpstr>Thème Office</vt:lpstr>
      <vt:lpstr>Thème Office</vt:lpstr>
      <vt:lpstr>Thème Office</vt:lpstr>
      <vt:lpstr>Thème Office</vt:lpstr>
      <vt:lpstr>Thème Office</vt:lpstr>
      <vt:lpstr>Thème Office</vt:lpstr>
      <vt:lpstr>Thème Office</vt:lpstr>
      <vt:lpstr>Thème Office</vt:lpstr>
      <vt:lpstr>Thème Office</vt:lpstr>
      <vt:lpstr>Thème Office</vt:lpstr>
      <vt:lpstr>Thème Office</vt:lpstr>
      <vt:lpstr>Parentalité &amp; numérique</vt:lpstr>
      <vt:lpstr>Faisons connaissance</vt:lpstr>
      <vt:lpstr>Tout un programme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Partons du début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MERCI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Conseiller Numérique - Mairie Peyruis</dc:creator>
  <dc:description/>
  <cp:lastModifiedBy>Claire BL</cp:lastModifiedBy>
  <cp:revision>9</cp:revision>
  <dcterms:created xsi:type="dcterms:W3CDTF">2022-06-21T09:20:44Z</dcterms:created>
  <dcterms:modified xsi:type="dcterms:W3CDTF">2026-09-10T13:19:23Z</dcterms:modified>
  <dc:language>fr-FR</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HiddenSlides">
    <vt:i4>1</vt:i4>
  </property>
  <property fmtid="{D5CDD505-2E9C-101B-9397-08002B2CF9AE}" pid="3" name="Notes">
    <vt:i4>104</vt:i4>
  </property>
  <property fmtid="{D5CDD505-2E9C-101B-9397-08002B2CF9AE}" pid="4" name="PresentationFormat">
    <vt:lpwstr>Grand écran</vt:lpwstr>
  </property>
  <property fmtid="{D5CDD505-2E9C-101B-9397-08002B2CF9AE}" pid="5" name="Slides">
    <vt:i4>104</vt:i4>
  </property>
</Properties>
</file>